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6" r:id="rId2"/>
  </p:sldMasterIdLst>
  <p:notesMasterIdLst>
    <p:notesMasterId r:id="rId32"/>
  </p:notesMasterIdLst>
  <p:sldIdLst>
    <p:sldId id="259" r:id="rId3"/>
    <p:sldId id="305" r:id="rId4"/>
    <p:sldId id="302" r:id="rId5"/>
    <p:sldId id="262" r:id="rId6"/>
    <p:sldId id="265" r:id="rId7"/>
    <p:sldId id="261" r:id="rId8"/>
    <p:sldId id="264" r:id="rId9"/>
    <p:sldId id="338" r:id="rId10"/>
    <p:sldId id="313" r:id="rId11"/>
    <p:sldId id="328" r:id="rId12"/>
    <p:sldId id="331" r:id="rId13"/>
    <p:sldId id="332" r:id="rId14"/>
    <p:sldId id="339" r:id="rId15"/>
    <p:sldId id="333" r:id="rId16"/>
    <p:sldId id="334" r:id="rId17"/>
    <p:sldId id="335" r:id="rId18"/>
    <p:sldId id="340" r:id="rId19"/>
    <p:sldId id="327" r:id="rId20"/>
    <p:sldId id="336" r:id="rId21"/>
    <p:sldId id="337" r:id="rId22"/>
    <p:sldId id="341" r:id="rId23"/>
    <p:sldId id="282" r:id="rId24"/>
    <p:sldId id="299" r:id="rId25"/>
    <p:sldId id="283" r:id="rId26"/>
    <p:sldId id="284" r:id="rId27"/>
    <p:sldId id="281" r:id="rId28"/>
    <p:sldId id="286" r:id="rId29"/>
    <p:sldId id="287" r:id="rId30"/>
    <p:sldId id="288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FE42C5E-EAC4-4A33-9E91-CA4E0AB7477D}">
          <p14:sldIdLst>
            <p14:sldId id="259"/>
            <p14:sldId id="305"/>
            <p14:sldId id="302"/>
            <p14:sldId id="262"/>
            <p14:sldId id="265"/>
            <p14:sldId id="261"/>
            <p14:sldId id="264"/>
            <p14:sldId id="338"/>
            <p14:sldId id="313"/>
            <p14:sldId id="328"/>
            <p14:sldId id="331"/>
            <p14:sldId id="332"/>
            <p14:sldId id="339"/>
            <p14:sldId id="333"/>
            <p14:sldId id="334"/>
            <p14:sldId id="335"/>
            <p14:sldId id="340"/>
            <p14:sldId id="327"/>
            <p14:sldId id="336"/>
            <p14:sldId id="337"/>
            <p14:sldId id="341"/>
          </p14:sldIdLst>
        </p14:section>
        <p14:section name="可替换图标" id="{8B9F6138-1A8C-4A55-961F-00D58D86ED77}">
          <p14:sldIdLst>
            <p14:sldId id="282"/>
            <p14:sldId id="299"/>
            <p14:sldId id="283"/>
            <p14:sldId id="284"/>
            <p14:sldId id="281"/>
          </p14:sldIdLst>
        </p14:section>
        <p14:section name="标注页" id="{5C78C044-A55F-4B15-861D-E67A5B156E03}">
          <p14:sldIdLst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0E3EC"/>
    <a:srgbClr val="FAFAFD"/>
    <a:srgbClr val="BCEB8B"/>
    <a:srgbClr val="FFCE43"/>
    <a:srgbClr val="FF6A43"/>
    <a:srgbClr val="FFC400"/>
    <a:srgbClr val="61C4F4"/>
    <a:srgbClr val="4C65E9"/>
    <a:srgbClr val="159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0164" autoAdjust="0"/>
  </p:normalViewPr>
  <p:slideViewPr>
    <p:cSldViewPr snapToGrid="0" showGuides="1">
      <p:cViewPr varScale="1">
        <p:scale>
          <a:sx n="90" d="100"/>
          <a:sy n="90" d="100"/>
        </p:scale>
        <p:origin x="17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22.sv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noFill/>
            </a:ln>
            <a:effectLst>
              <a:outerShdw blurRad="292100" dist="38100" dir="5400000" algn="t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92100" dist="38100" dir="5400000" algn="t" rotWithShape="0">
                  <a:schemeClr val="bg1">
                    <a:alpha val="1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267-4F61-AE19-65E8288519B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92100" dist="38100" dir="5400000" algn="t" rotWithShape="0">
                  <a:schemeClr val="bg1">
                    <a:alpha val="1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267-4F61-AE19-65E8288519B4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94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292100" dist="38100" dir="5400000" algn="t" rotWithShape="0">
                  <a:schemeClr val="bg1">
                    <a:alpha val="1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267-4F61-AE19-65E8288519B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92100" dist="38100" dir="5400000" algn="t" rotWithShape="0">
                  <a:schemeClr val="bg1">
                    <a:alpha val="1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267-4F61-AE19-65E8288519B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67-4F61-AE19-65E8288519B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67-4F61-AE19-65E8288519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业绩1</c:v>
                </c:pt>
                <c:pt idx="1">
                  <c:v>业绩2</c:v>
                </c:pt>
                <c:pt idx="2">
                  <c:v>业绩3</c:v>
                </c:pt>
                <c:pt idx="3">
                  <c:v>业绩4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0.22</c:v>
                </c:pt>
                <c:pt idx="1">
                  <c:v>0.15</c:v>
                </c:pt>
                <c:pt idx="2">
                  <c:v>0.33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67-4F61-AE19-65E828851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9C-489F-A5CD-66BBFC16B1C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9C-489F-A5CD-66BBFC16B1CE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94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9C-489F-A5CD-66BBFC16B1C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9C-489F-A5CD-66BBFC16B1CE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F9C-489F-A5CD-66BBFC16B1C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F9C-489F-A5CD-66BBFC16B1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业绩1</c:v>
                </c:pt>
                <c:pt idx="1">
                  <c:v>业绩2</c:v>
                </c:pt>
                <c:pt idx="2">
                  <c:v>业绩3</c:v>
                </c:pt>
                <c:pt idx="3">
                  <c:v>业绩4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0.22</c:v>
                </c:pt>
                <c:pt idx="1">
                  <c:v>0.15</c:v>
                </c:pt>
                <c:pt idx="2">
                  <c:v>0.33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9C-489F-A5CD-66BBFC16B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9C-489F-A5CD-66BBFC16B1C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9C-489F-A5CD-66BBFC16B1CE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94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9C-489F-A5CD-66BBFC16B1C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9C-489F-A5CD-66BBFC16B1CE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F9C-489F-A5CD-66BBFC16B1C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F9C-489F-A5CD-66BBFC16B1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业绩1</c:v>
                </c:pt>
                <c:pt idx="1">
                  <c:v>业绩2</c:v>
                </c:pt>
                <c:pt idx="2">
                  <c:v>业绩3</c:v>
                </c:pt>
                <c:pt idx="3">
                  <c:v>业绩4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0.22</c:v>
                </c:pt>
                <c:pt idx="1">
                  <c:v>0.15</c:v>
                </c:pt>
                <c:pt idx="2">
                  <c:v>0.33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9C-489F-A5CD-66BBFC16B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636090152336993E-2"/>
          <c:y val="0.17264946763211744"/>
          <c:w val="0.83682008368200866"/>
          <c:h val="0.670454545454545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Sheet3!$B$4</c:f>
              <c:strCache>
                <c:ptCount val="1"/>
                <c:pt idx="0">
                  <c:v>系列1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 w="33235"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Tahoma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Sheet3!$C$3:$E$3</c:f>
              <c:strCache>
                <c:ptCount val="3"/>
                <c:pt idx="0">
                  <c:v>2019年</c:v>
                </c:pt>
                <c:pt idx="1">
                  <c:v>2020年</c:v>
                </c:pt>
                <c:pt idx="2">
                  <c:v>2021年</c:v>
                </c:pt>
              </c:strCache>
            </c:strRef>
          </c:cat>
          <c:val>
            <c:numRef>
              <c:f>Sheet3!$C$4:$E$4</c:f>
              <c:numCache>
                <c:formatCode>#,##0</c:formatCode>
                <c:ptCount val="3"/>
                <c:pt idx="0">
                  <c:v>1000</c:v>
                </c:pt>
                <c:pt idx="1">
                  <c:v>1600</c:v>
                </c:pt>
                <c:pt idx="2">
                  <c:v>2400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A-47E0-8E98-2FA8FAA5EDBC}"/>
            </c:ext>
          </c:extLst>
        </c:ser>
        <c:ser>
          <c:idx val="1"/>
          <c:order val="1"/>
          <c:tx>
            <c:strRef>
              <c:f>Sheet3!$B$5</c:f>
              <c:strCache>
                <c:ptCount val="1"/>
                <c:pt idx="0">
                  <c:v>系列2</c:v>
                </c:pt>
              </c:strCache>
            </c:strRef>
          </c:tx>
          <c:spPr>
            <a:blipFill>
              <a:blip xmlns:r="http://schemas.openxmlformats.org/officeDocument/2006/relationships"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 w="33235"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44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Tahoma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Sheet3!$C$3:$E$3</c:f>
              <c:strCache>
                <c:ptCount val="3"/>
                <c:pt idx="0">
                  <c:v>2019年</c:v>
                </c:pt>
                <c:pt idx="1">
                  <c:v>2020年</c:v>
                </c:pt>
                <c:pt idx="2">
                  <c:v>2021年</c:v>
                </c:pt>
              </c:strCache>
            </c:strRef>
          </c:cat>
          <c:val>
            <c:numRef>
              <c:f>Sheet3!$C$5:$E$5</c:f>
              <c:numCache>
                <c:formatCode>#,##0</c:formatCode>
                <c:ptCount val="3"/>
                <c:pt idx="0">
                  <c:v>510</c:v>
                </c:pt>
                <c:pt idx="1">
                  <c:v>800</c:v>
                </c:pt>
                <c:pt idx="2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A-47E0-8E98-2FA8FAA5E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0"/>
        <c:overlap val="-30"/>
        <c:axId val="233042360"/>
        <c:axId val="1"/>
      </c:barChart>
      <c:catAx>
        <c:axId val="23304236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415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44" b="0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Tahoma"/>
              </a:defRPr>
            </a:pPr>
            <a:endParaRPr lang="zh-CN"/>
          </a:p>
        </c:txPr>
        <c:crossAx val="1"/>
        <c:crosses val="autoZero"/>
        <c:auto val="1"/>
        <c:lblAlgn val="ctr"/>
        <c:lblOffset val="100"/>
        <c:tickLblSkip val="1"/>
        <c:tickMarkSkip val="1"/>
        <c:noMultiLvlLbl val="1"/>
      </c:catAx>
      <c:valAx>
        <c:axId val="1"/>
        <c:scaling>
          <c:orientation val="minMax"/>
        </c:scaling>
        <c:delete val="1"/>
        <c:axPos val="l"/>
        <c:numFmt formatCode="#,##0" sourceLinked="1"/>
        <c:majorTickMark val="in"/>
        <c:minorTickMark val="none"/>
        <c:tickLblPos val="nextTo"/>
        <c:crossAx val="233042360"/>
        <c:crosses val="autoZero"/>
        <c:crossBetween val="between"/>
      </c:valAx>
      <c:spPr>
        <a:noFill/>
        <a:ln w="25379">
          <a:noFill/>
        </a:ln>
        <a:effectLst/>
      </c:spPr>
    </c:plotArea>
    <c:legend>
      <c:legendPos val="t"/>
      <c:layout>
        <c:manualLayout>
          <c:xMode val="edge"/>
          <c:yMode val="edge"/>
          <c:x val="0.32416119063271298"/>
          <c:y val="8.6306726943788895E-2"/>
          <c:w val="0.32845186084648803"/>
          <c:h val="7.9545574554659965E-2"/>
        </c:manualLayout>
      </c:layout>
      <c:overlay val="0"/>
      <c:spPr>
        <a:noFill/>
        <a:ln w="3323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44" b="0" i="0" u="none" strike="noStrike" kern="1200" baseline="0">
              <a:solidFill>
                <a:schemeClr val="tx1"/>
              </a:solidFill>
              <a:latin typeface="+mj-ea"/>
              <a:ea typeface="+mj-ea"/>
              <a:cs typeface="Tahoma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44" b="0" i="0" u="none" strike="noStrike" baseline="0">
          <a:solidFill>
            <a:schemeClr val="tx1"/>
          </a:solidFill>
          <a:latin typeface="+mj-ea"/>
          <a:ea typeface="+mj-ea"/>
          <a:cs typeface="Tahoma"/>
        </a:defRPr>
      </a:pPr>
      <a:endParaRPr lang="zh-CN"/>
    </a:p>
  </c:txPr>
  <c:externalData r:id="rId7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业绩占比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4-4122-9A09-2DB6C48BCB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4-4122-9A09-2DB6C48BCBF9}"/>
              </c:ext>
            </c:extLst>
          </c:dPt>
          <c:dPt>
            <c:idx val="2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4-4122-9A09-2DB6C48BCB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产品A</c:v>
                </c:pt>
                <c:pt idx="1">
                  <c:v>产品B</c:v>
                </c:pt>
                <c:pt idx="2">
                  <c:v>产品C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</c:v>
                </c:pt>
                <c:pt idx="1">
                  <c:v>0.28000000000000003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84-4122-9A09-2DB6C48BCBF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52665460437961"/>
          <c:y val="4.7874748868491336E-2"/>
          <c:w val="0.85647334539562037"/>
          <c:h val="0.733778849871301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运营利润占比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06-48B2-9103-A96D841927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产品A</c:v>
                </c:pt>
                <c:pt idx="1">
                  <c:v>产品B</c:v>
                </c:pt>
                <c:pt idx="2">
                  <c:v>产品C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0.85</c:v>
                </c:pt>
                <c:pt idx="1">
                  <c:v>0.46</c:v>
                </c:pt>
                <c:pt idx="2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06-48B2-9103-A96D841927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8211535"/>
        <c:axId val="1058191151"/>
      </c:barChart>
      <c:catAx>
        <c:axId val="1058211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58191151"/>
        <c:crosses val="autoZero"/>
        <c:auto val="1"/>
        <c:lblAlgn val="ctr"/>
        <c:lblOffset val="100"/>
        <c:noMultiLvlLbl val="0"/>
      </c:catAx>
      <c:valAx>
        <c:axId val="105819115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58211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BD67A5D-1E02-488B-A5AD-3894BE9E7EF3}" type="datetimeFigureOut">
              <a:rPr lang="zh-CN" altLang="en-US" smtClean="0"/>
              <a:pPr/>
              <a:t>2024/5/4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5707C8-79F9-45C4-B6B2-6C3782DA4A4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6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3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11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67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36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707C8-79F9-45C4-B6B2-6C3782DA4A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8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花瓶里插着花&#10;&#10;描述已自动生成">
            <a:extLst>
              <a:ext uri="{FF2B5EF4-FFF2-40B4-BE49-F238E27FC236}">
                <a16:creationId xmlns:a16="http://schemas.microsoft.com/office/drawing/2014/main" id="{53609528-832B-45DD-A525-0AFB32DC7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/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B6D4239-5834-40E8-8828-E306A9775F9E}"/>
              </a:ext>
            </a:extLst>
          </p:cNvPr>
          <p:cNvSpPr/>
          <p:nvPr userDrawn="1"/>
        </p:nvSpPr>
        <p:spPr>
          <a:xfrm>
            <a:off x="1203960" y="0"/>
            <a:ext cx="9784080" cy="6858000"/>
          </a:xfrm>
          <a:custGeom>
            <a:avLst/>
            <a:gdLst>
              <a:gd name="connsiteX0" fmla="*/ 1404058 w 9784080"/>
              <a:gd name="connsiteY0" fmla="*/ 0 h 6858000"/>
              <a:gd name="connsiteX1" fmla="*/ 8380022 w 9784080"/>
              <a:gd name="connsiteY1" fmla="*/ 0 h 6858000"/>
              <a:gd name="connsiteX2" fmla="*/ 8513217 w 9784080"/>
              <a:gd name="connsiteY2" fmla="*/ 139703 h 6858000"/>
              <a:gd name="connsiteX3" fmla="*/ 9784080 w 9784080"/>
              <a:gd name="connsiteY3" fmla="*/ 3429000 h 6858000"/>
              <a:gd name="connsiteX4" fmla="*/ 8513217 w 9784080"/>
              <a:gd name="connsiteY4" fmla="*/ 6718297 h 6858000"/>
              <a:gd name="connsiteX5" fmla="*/ 8380023 w 9784080"/>
              <a:gd name="connsiteY5" fmla="*/ 6858000 h 6858000"/>
              <a:gd name="connsiteX6" fmla="*/ 1404058 w 9784080"/>
              <a:gd name="connsiteY6" fmla="*/ 6858000 h 6858000"/>
              <a:gd name="connsiteX7" fmla="*/ 1270864 w 9784080"/>
              <a:gd name="connsiteY7" fmla="*/ 6718297 h 6858000"/>
              <a:gd name="connsiteX8" fmla="*/ 0 w 9784080"/>
              <a:gd name="connsiteY8" fmla="*/ 3429000 h 6858000"/>
              <a:gd name="connsiteX9" fmla="*/ 1270864 w 9784080"/>
              <a:gd name="connsiteY9" fmla="*/ 1397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84080" h="6858000">
                <a:moveTo>
                  <a:pt x="1404058" y="0"/>
                </a:moveTo>
                <a:lnTo>
                  <a:pt x="8380022" y="0"/>
                </a:lnTo>
                <a:lnTo>
                  <a:pt x="8513217" y="139703"/>
                </a:lnTo>
                <a:cubicBezTo>
                  <a:pt x="9302826" y="1008466"/>
                  <a:pt x="9784080" y="2162532"/>
                  <a:pt x="9784080" y="3429000"/>
                </a:cubicBezTo>
                <a:cubicBezTo>
                  <a:pt x="9784080" y="4695469"/>
                  <a:pt x="9302826" y="5849534"/>
                  <a:pt x="8513217" y="6718297"/>
                </a:cubicBezTo>
                <a:lnTo>
                  <a:pt x="8380023" y="6858000"/>
                </a:lnTo>
                <a:lnTo>
                  <a:pt x="1404058" y="6858000"/>
                </a:lnTo>
                <a:lnTo>
                  <a:pt x="1270864" y="6718297"/>
                </a:lnTo>
                <a:cubicBezTo>
                  <a:pt x="481254" y="5849534"/>
                  <a:pt x="0" y="4695469"/>
                  <a:pt x="0" y="3429000"/>
                </a:cubicBezTo>
                <a:cubicBezTo>
                  <a:pt x="0" y="2162532"/>
                  <a:pt x="481254" y="1008466"/>
                  <a:pt x="1270864" y="139703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47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A0E3F19-12C8-4473-9BBF-F880B686446D}"/>
              </a:ext>
            </a:extLst>
          </p:cNvPr>
          <p:cNvSpPr/>
          <p:nvPr userDrawn="1"/>
        </p:nvSpPr>
        <p:spPr>
          <a:xfrm>
            <a:off x="2896568" y="229568"/>
            <a:ext cx="6398864" cy="6398864"/>
          </a:xfrm>
          <a:prstGeom prst="ellipse">
            <a:avLst/>
          </a:pr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5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花瓶里插着花&#10;&#10;描述已自动生成">
            <a:extLst>
              <a:ext uri="{FF2B5EF4-FFF2-40B4-BE49-F238E27FC236}">
                <a16:creationId xmlns:a16="http://schemas.microsoft.com/office/drawing/2014/main" id="{369096EB-A2FF-4EE5-9687-55EAB7B5C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/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C0EE14C-E2AA-4985-BC48-D494CDA4BBFD}"/>
              </a:ext>
            </a:extLst>
          </p:cNvPr>
          <p:cNvSpPr/>
          <p:nvPr userDrawn="1"/>
        </p:nvSpPr>
        <p:spPr>
          <a:xfrm>
            <a:off x="1203960" y="0"/>
            <a:ext cx="9784080" cy="6858000"/>
          </a:xfrm>
          <a:custGeom>
            <a:avLst/>
            <a:gdLst>
              <a:gd name="connsiteX0" fmla="*/ 1404058 w 9784080"/>
              <a:gd name="connsiteY0" fmla="*/ 0 h 6858000"/>
              <a:gd name="connsiteX1" fmla="*/ 8380022 w 9784080"/>
              <a:gd name="connsiteY1" fmla="*/ 0 h 6858000"/>
              <a:gd name="connsiteX2" fmla="*/ 8513217 w 9784080"/>
              <a:gd name="connsiteY2" fmla="*/ 139703 h 6858000"/>
              <a:gd name="connsiteX3" fmla="*/ 9784080 w 9784080"/>
              <a:gd name="connsiteY3" fmla="*/ 3429000 h 6858000"/>
              <a:gd name="connsiteX4" fmla="*/ 8513217 w 9784080"/>
              <a:gd name="connsiteY4" fmla="*/ 6718297 h 6858000"/>
              <a:gd name="connsiteX5" fmla="*/ 8380023 w 9784080"/>
              <a:gd name="connsiteY5" fmla="*/ 6858000 h 6858000"/>
              <a:gd name="connsiteX6" fmla="*/ 1404058 w 9784080"/>
              <a:gd name="connsiteY6" fmla="*/ 6858000 h 6858000"/>
              <a:gd name="connsiteX7" fmla="*/ 1270864 w 9784080"/>
              <a:gd name="connsiteY7" fmla="*/ 6718297 h 6858000"/>
              <a:gd name="connsiteX8" fmla="*/ 0 w 9784080"/>
              <a:gd name="connsiteY8" fmla="*/ 3429000 h 6858000"/>
              <a:gd name="connsiteX9" fmla="*/ 1270864 w 9784080"/>
              <a:gd name="connsiteY9" fmla="*/ 1397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84080" h="6858000">
                <a:moveTo>
                  <a:pt x="1404058" y="0"/>
                </a:moveTo>
                <a:lnTo>
                  <a:pt x="8380022" y="0"/>
                </a:lnTo>
                <a:lnTo>
                  <a:pt x="8513217" y="139703"/>
                </a:lnTo>
                <a:cubicBezTo>
                  <a:pt x="9302826" y="1008466"/>
                  <a:pt x="9784080" y="2162532"/>
                  <a:pt x="9784080" y="3429000"/>
                </a:cubicBezTo>
                <a:cubicBezTo>
                  <a:pt x="9784080" y="4695469"/>
                  <a:pt x="9302826" y="5849534"/>
                  <a:pt x="8513217" y="6718297"/>
                </a:cubicBezTo>
                <a:lnTo>
                  <a:pt x="8380023" y="6858000"/>
                </a:lnTo>
                <a:lnTo>
                  <a:pt x="1404058" y="6858000"/>
                </a:lnTo>
                <a:lnTo>
                  <a:pt x="1270864" y="6718297"/>
                </a:lnTo>
                <a:cubicBezTo>
                  <a:pt x="481254" y="5849534"/>
                  <a:pt x="0" y="4695469"/>
                  <a:pt x="0" y="3429000"/>
                </a:cubicBezTo>
                <a:cubicBezTo>
                  <a:pt x="0" y="2162532"/>
                  <a:pt x="481254" y="1008466"/>
                  <a:pt x="1270864" y="139703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47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B92888C-2E91-4A9B-9F6A-1FD7AEA4C78A}"/>
              </a:ext>
            </a:extLst>
          </p:cNvPr>
          <p:cNvSpPr/>
          <p:nvPr userDrawn="1"/>
        </p:nvSpPr>
        <p:spPr>
          <a:xfrm>
            <a:off x="2879278" y="0"/>
            <a:ext cx="6433444" cy="2897040"/>
          </a:xfrm>
          <a:custGeom>
            <a:avLst/>
            <a:gdLst>
              <a:gd name="connsiteX0" fmla="*/ 0 w 6433444"/>
              <a:gd name="connsiteY0" fmla="*/ 0 h 2897040"/>
              <a:gd name="connsiteX1" fmla="*/ 6433444 w 6433444"/>
              <a:gd name="connsiteY1" fmla="*/ 0 h 2897040"/>
              <a:gd name="connsiteX2" fmla="*/ 6385454 w 6433444"/>
              <a:gd name="connsiteY2" fmla="*/ 314449 h 2897040"/>
              <a:gd name="connsiteX3" fmla="*/ 3216722 w 6433444"/>
              <a:gd name="connsiteY3" fmla="*/ 2897040 h 2897040"/>
              <a:gd name="connsiteX4" fmla="*/ 47991 w 6433444"/>
              <a:gd name="connsiteY4" fmla="*/ 314449 h 28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44" h="2897040">
                <a:moveTo>
                  <a:pt x="0" y="0"/>
                </a:moveTo>
                <a:lnTo>
                  <a:pt x="6433444" y="0"/>
                </a:lnTo>
                <a:lnTo>
                  <a:pt x="6385454" y="314449"/>
                </a:lnTo>
                <a:cubicBezTo>
                  <a:pt x="6083854" y="1788331"/>
                  <a:pt x="4779764" y="2897040"/>
                  <a:pt x="3216722" y="2897040"/>
                </a:cubicBezTo>
                <a:cubicBezTo>
                  <a:pt x="1653680" y="2897040"/>
                  <a:pt x="349591" y="1788331"/>
                  <a:pt x="47991" y="314449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13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花瓶里插着花&#10;&#10;描述已自动生成">
            <a:extLst>
              <a:ext uri="{FF2B5EF4-FFF2-40B4-BE49-F238E27FC236}">
                <a16:creationId xmlns:a16="http://schemas.microsoft.com/office/drawing/2014/main" id="{8914246D-EF01-4BCB-8CF3-86FF1E993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/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FA3FCDF-F2EF-4765-8668-02A8B7D3B71D}"/>
              </a:ext>
            </a:extLst>
          </p:cNvPr>
          <p:cNvSpPr/>
          <p:nvPr userDrawn="1"/>
        </p:nvSpPr>
        <p:spPr>
          <a:xfrm>
            <a:off x="0" y="0"/>
            <a:ext cx="8309364" cy="6858000"/>
          </a:xfrm>
          <a:custGeom>
            <a:avLst/>
            <a:gdLst>
              <a:gd name="connsiteX0" fmla="*/ 0 w 8309364"/>
              <a:gd name="connsiteY0" fmla="*/ 0 h 6858000"/>
              <a:gd name="connsiteX1" fmla="*/ 6975034 w 8309364"/>
              <a:gd name="connsiteY1" fmla="*/ 0 h 6858000"/>
              <a:gd name="connsiteX2" fmla="*/ 6990992 w 8309364"/>
              <a:gd name="connsiteY2" fmla="*/ 16739 h 6858000"/>
              <a:gd name="connsiteX3" fmla="*/ 8309364 w 8309364"/>
              <a:gd name="connsiteY3" fmla="*/ 3429000 h 6858000"/>
              <a:gd name="connsiteX4" fmla="*/ 6990992 w 8309364"/>
              <a:gd name="connsiteY4" fmla="*/ 6841262 h 6858000"/>
              <a:gd name="connsiteX5" fmla="*/ 6975034 w 8309364"/>
              <a:gd name="connsiteY5" fmla="*/ 6858000 h 6858000"/>
              <a:gd name="connsiteX6" fmla="*/ 0 w 8309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9364" h="6858000">
                <a:moveTo>
                  <a:pt x="0" y="0"/>
                </a:moveTo>
                <a:lnTo>
                  <a:pt x="6975034" y="0"/>
                </a:lnTo>
                <a:lnTo>
                  <a:pt x="6990992" y="16739"/>
                </a:lnTo>
                <a:cubicBezTo>
                  <a:pt x="7810119" y="917979"/>
                  <a:pt x="8309364" y="2115187"/>
                  <a:pt x="8309364" y="3429000"/>
                </a:cubicBezTo>
                <a:cubicBezTo>
                  <a:pt x="8309364" y="4742813"/>
                  <a:pt x="7810119" y="5940021"/>
                  <a:pt x="6990992" y="6841262"/>
                </a:cubicBezTo>
                <a:lnTo>
                  <a:pt x="6975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A53195B-BE3E-49A9-8089-685D641A70DB}"/>
              </a:ext>
            </a:extLst>
          </p:cNvPr>
          <p:cNvSpPr/>
          <p:nvPr userDrawn="1"/>
        </p:nvSpPr>
        <p:spPr>
          <a:xfrm>
            <a:off x="5062712" y="194556"/>
            <a:ext cx="6468888" cy="6468888"/>
          </a:xfrm>
          <a:prstGeom prst="ellipse">
            <a:avLst/>
          </a:pr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89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花瓶里插着花&#10;&#10;描述已自动生成">
            <a:extLst>
              <a:ext uri="{FF2B5EF4-FFF2-40B4-BE49-F238E27FC236}">
                <a16:creationId xmlns:a16="http://schemas.microsoft.com/office/drawing/2014/main" id="{B06B7D35-863E-40F5-924A-406ED1AA0C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2" r="34201"/>
          <a:stretch/>
        </p:blipFill>
        <p:spPr>
          <a:xfrm rot="16200000">
            <a:off x="2657145" y="-2657145"/>
            <a:ext cx="6877710" cy="12192000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BD016D9-0D70-4576-8703-AA9BFD5851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24622 w 12192000"/>
              <a:gd name="connsiteY0" fmla="*/ 0 h 6858000"/>
              <a:gd name="connsiteX1" fmla="*/ 11367378 w 12192000"/>
              <a:gd name="connsiteY1" fmla="*/ 0 h 6858000"/>
              <a:gd name="connsiteX2" fmla="*/ 11474889 w 12192000"/>
              <a:gd name="connsiteY2" fmla="*/ 167701 h 6858000"/>
              <a:gd name="connsiteX3" fmla="*/ 12187423 w 12192000"/>
              <a:gd name="connsiteY3" fmla="*/ 1857173 h 6858000"/>
              <a:gd name="connsiteX4" fmla="*/ 12192000 w 12192000"/>
              <a:gd name="connsiteY4" fmla="*/ 1877004 h 6858000"/>
              <a:gd name="connsiteX5" fmla="*/ 12192000 w 12192000"/>
              <a:gd name="connsiteY5" fmla="*/ 4980996 h 6858000"/>
              <a:gd name="connsiteX6" fmla="*/ 12187423 w 12192000"/>
              <a:gd name="connsiteY6" fmla="*/ 5000827 h 6858000"/>
              <a:gd name="connsiteX7" fmla="*/ 11474889 w 12192000"/>
              <a:gd name="connsiteY7" fmla="*/ 6690299 h 6858000"/>
              <a:gd name="connsiteX8" fmla="*/ 11367378 w 12192000"/>
              <a:gd name="connsiteY8" fmla="*/ 6858000 h 6858000"/>
              <a:gd name="connsiteX9" fmla="*/ 824622 w 12192000"/>
              <a:gd name="connsiteY9" fmla="*/ 6858000 h 6858000"/>
              <a:gd name="connsiteX10" fmla="*/ 717111 w 12192000"/>
              <a:gd name="connsiteY10" fmla="*/ 6690299 h 6858000"/>
              <a:gd name="connsiteX11" fmla="*/ 4577 w 12192000"/>
              <a:gd name="connsiteY11" fmla="*/ 5000827 h 6858000"/>
              <a:gd name="connsiteX12" fmla="*/ 0 w 12192000"/>
              <a:gd name="connsiteY12" fmla="*/ 4980996 h 6858000"/>
              <a:gd name="connsiteX13" fmla="*/ 0 w 12192000"/>
              <a:gd name="connsiteY13" fmla="*/ 1877004 h 6858000"/>
              <a:gd name="connsiteX14" fmla="*/ 4577 w 12192000"/>
              <a:gd name="connsiteY14" fmla="*/ 1857173 h 6858000"/>
              <a:gd name="connsiteX15" fmla="*/ 717111 w 12192000"/>
              <a:gd name="connsiteY15" fmla="*/ 1677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824622" y="0"/>
                </a:moveTo>
                <a:lnTo>
                  <a:pt x="11367378" y="0"/>
                </a:lnTo>
                <a:lnTo>
                  <a:pt x="11474889" y="167701"/>
                </a:lnTo>
                <a:cubicBezTo>
                  <a:pt x="11790056" y="686397"/>
                  <a:pt x="12032310" y="1254297"/>
                  <a:pt x="12187423" y="1857173"/>
                </a:cubicBezTo>
                <a:lnTo>
                  <a:pt x="12192000" y="1877004"/>
                </a:lnTo>
                <a:lnTo>
                  <a:pt x="12192000" y="4980996"/>
                </a:lnTo>
                <a:lnTo>
                  <a:pt x="12187423" y="5000827"/>
                </a:lnTo>
                <a:cubicBezTo>
                  <a:pt x="12032310" y="5603703"/>
                  <a:pt x="11790056" y="6171603"/>
                  <a:pt x="11474889" y="6690299"/>
                </a:cubicBezTo>
                <a:lnTo>
                  <a:pt x="11367378" y="6858000"/>
                </a:lnTo>
                <a:lnTo>
                  <a:pt x="824622" y="6858000"/>
                </a:lnTo>
                <a:lnTo>
                  <a:pt x="717111" y="6690299"/>
                </a:lnTo>
                <a:cubicBezTo>
                  <a:pt x="401944" y="6171603"/>
                  <a:pt x="159690" y="5603703"/>
                  <a:pt x="4577" y="5000827"/>
                </a:cubicBezTo>
                <a:lnTo>
                  <a:pt x="0" y="4980996"/>
                </a:lnTo>
                <a:lnTo>
                  <a:pt x="0" y="1877004"/>
                </a:lnTo>
                <a:lnTo>
                  <a:pt x="4577" y="1857173"/>
                </a:lnTo>
                <a:cubicBezTo>
                  <a:pt x="159690" y="1254297"/>
                  <a:pt x="401944" y="686397"/>
                  <a:pt x="717111" y="167701"/>
                </a:cubicBezTo>
                <a:close/>
              </a:path>
            </a:pathLst>
          </a:custGeom>
          <a:solidFill>
            <a:srgbClr val="FAFAFD"/>
          </a:solidFill>
          <a:ln>
            <a:noFill/>
          </a:ln>
          <a:effectLst>
            <a:outerShdw blurRad="762000" dist="381000" dir="5400000" algn="t" rotWithShape="0">
              <a:srgbClr val="001540">
                <a:alpha val="47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10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2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A26FEDE-D57B-454A-8A81-21DB79A277C4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19A1FE-2D83-4C13-90B5-803079E0B645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标注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9472B-53DA-4CEB-9ED8-B35B5EF5E6C0}"/>
              </a:ext>
            </a:extLst>
          </p:cNvPr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543E7D-F508-46B2-BAAF-FA9CC22C8201}"/>
              </a:ext>
            </a:extLst>
          </p:cNvPr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中文 微软雅黑  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 Light 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        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Arail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1.2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freepik.com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OfficePLUS.cn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B36150-7BE4-4375-A4F0-83F7339C1A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84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862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0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13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4" r:id="rId3"/>
    <p:sldLayoutId id="2147483660" r:id="rId4"/>
    <p:sldLayoutId id="2147483665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1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26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plus.cn/Template/Home.s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6.sv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svg"/><Relationship Id="rId50" Type="http://schemas.openxmlformats.org/officeDocument/2006/relationships/image" Target="../media/image75.png"/><Relationship Id="rId55" Type="http://schemas.openxmlformats.org/officeDocument/2006/relationships/image" Target="../media/image80.svg"/><Relationship Id="rId63" Type="http://schemas.openxmlformats.org/officeDocument/2006/relationships/image" Target="../media/image8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9" Type="http://schemas.openxmlformats.org/officeDocument/2006/relationships/image" Target="../media/image54.sv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svg"/><Relationship Id="rId40" Type="http://schemas.openxmlformats.org/officeDocument/2006/relationships/image" Target="../media/image65.png"/><Relationship Id="rId45" Type="http://schemas.openxmlformats.org/officeDocument/2006/relationships/image" Target="../media/image70.svg"/><Relationship Id="rId53" Type="http://schemas.openxmlformats.org/officeDocument/2006/relationships/image" Target="../media/image78.sv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5" Type="http://schemas.openxmlformats.org/officeDocument/2006/relationships/image" Target="../media/image30.svg"/><Relationship Id="rId61" Type="http://schemas.openxmlformats.org/officeDocument/2006/relationships/image" Target="../media/image86.svg"/><Relationship Id="rId19" Type="http://schemas.openxmlformats.org/officeDocument/2006/relationships/image" Target="../media/image4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Relationship Id="rId30" Type="http://schemas.openxmlformats.org/officeDocument/2006/relationships/image" Target="../media/image55.png"/><Relationship Id="rId35" Type="http://schemas.openxmlformats.org/officeDocument/2006/relationships/image" Target="../media/image60.svg"/><Relationship Id="rId43" Type="http://schemas.openxmlformats.org/officeDocument/2006/relationships/image" Target="../media/image68.sv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8" Type="http://schemas.openxmlformats.org/officeDocument/2006/relationships/image" Target="../media/image33.png"/><Relationship Id="rId51" Type="http://schemas.openxmlformats.org/officeDocument/2006/relationships/image" Target="../media/image76.svg"/><Relationship Id="rId3" Type="http://schemas.openxmlformats.org/officeDocument/2006/relationships/image" Target="../media/image28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8.sv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svg"/><Relationship Id="rId67" Type="http://schemas.openxmlformats.org/officeDocument/2006/relationships/image" Target="../media/image92.svg"/><Relationship Id="rId20" Type="http://schemas.openxmlformats.org/officeDocument/2006/relationships/image" Target="../media/image45.png"/><Relationship Id="rId41" Type="http://schemas.openxmlformats.org/officeDocument/2006/relationships/image" Target="../media/image66.sv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svg"/><Relationship Id="rId57" Type="http://schemas.openxmlformats.org/officeDocument/2006/relationships/image" Target="../media/image82.svg"/><Relationship Id="rId10" Type="http://schemas.openxmlformats.org/officeDocument/2006/relationships/image" Target="../media/image35.png"/><Relationship Id="rId31" Type="http://schemas.openxmlformats.org/officeDocument/2006/relationships/image" Target="../media/image56.sv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9" Type="http://schemas.openxmlformats.org/officeDocument/2006/relationships/image" Target="../media/image64.sv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7.png"/><Relationship Id="rId21" Type="http://schemas.openxmlformats.org/officeDocument/2006/relationships/image" Target="../media/image112.svg"/><Relationship Id="rId42" Type="http://schemas.openxmlformats.org/officeDocument/2006/relationships/image" Target="../media/image133.png"/><Relationship Id="rId47" Type="http://schemas.openxmlformats.org/officeDocument/2006/relationships/image" Target="../media/image138.svg"/><Relationship Id="rId63" Type="http://schemas.openxmlformats.org/officeDocument/2006/relationships/image" Target="../media/image154.svg"/><Relationship Id="rId68" Type="http://schemas.openxmlformats.org/officeDocument/2006/relationships/image" Target="../media/image159.png"/><Relationship Id="rId16" Type="http://schemas.openxmlformats.org/officeDocument/2006/relationships/image" Target="../media/image107.png"/><Relationship Id="rId11" Type="http://schemas.openxmlformats.org/officeDocument/2006/relationships/image" Target="../media/image102.svg"/><Relationship Id="rId32" Type="http://schemas.openxmlformats.org/officeDocument/2006/relationships/image" Target="../media/image123.png"/><Relationship Id="rId37" Type="http://schemas.openxmlformats.org/officeDocument/2006/relationships/image" Target="../media/image128.svg"/><Relationship Id="rId53" Type="http://schemas.openxmlformats.org/officeDocument/2006/relationships/image" Target="../media/image144.svg"/><Relationship Id="rId58" Type="http://schemas.openxmlformats.org/officeDocument/2006/relationships/image" Target="../media/image149.png"/><Relationship Id="rId74" Type="http://schemas.openxmlformats.org/officeDocument/2006/relationships/image" Target="../media/image165.png"/><Relationship Id="rId79" Type="http://schemas.openxmlformats.org/officeDocument/2006/relationships/image" Target="../media/image170.svg"/><Relationship Id="rId5" Type="http://schemas.openxmlformats.org/officeDocument/2006/relationships/image" Target="../media/image96.svg"/><Relationship Id="rId61" Type="http://schemas.openxmlformats.org/officeDocument/2006/relationships/image" Target="../media/image152.svg"/><Relationship Id="rId19" Type="http://schemas.openxmlformats.org/officeDocument/2006/relationships/image" Target="../media/image110.sv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svg"/><Relationship Id="rId30" Type="http://schemas.openxmlformats.org/officeDocument/2006/relationships/image" Target="../media/image121.png"/><Relationship Id="rId35" Type="http://schemas.openxmlformats.org/officeDocument/2006/relationships/image" Target="../media/image126.svg"/><Relationship Id="rId43" Type="http://schemas.openxmlformats.org/officeDocument/2006/relationships/image" Target="../media/image134.svg"/><Relationship Id="rId48" Type="http://schemas.openxmlformats.org/officeDocument/2006/relationships/image" Target="../media/image139.png"/><Relationship Id="rId56" Type="http://schemas.openxmlformats.org/officeDocument/2006/relationships/image" Target="../media/image147.png"/><Relationship Id="rId64" Type="http://schemas.openxmlformats.org/officeDocument/2006/relationships/image" Target="../media/image155.png"/><Relationship Id="rId69" Type="http://schemas.openxmlformats.org/officeDocument/2006/relationships/image" Target="../media/image160.svg"/><Relationship Id="rId77" Type="http://schemas.openxmlformats.org/officeDocument/2006/relationships/image" Target="../media/image168.svg"/><Relationship Id="rId8" Type="http://schemas.openxmlformats.org/officeDocument/2006/relationships/image" Target="../media/image99.png"/><Relationship Id="rId51" Type="http://schemas.openxmlformats.org/officeDocument/2006/relationships/image" Target="../media/image142.svg"/><Relationship Id="rId72" Type="http://schemas.openxmlformats.org/officeDocument/2006/relationships/image" Target="../media/image163.png"/><Relationship Id="rId80" Type="http://schemas.openxmlformats.org/officeDocument/2006/relationships/image" Target="../media/image171.png"/><Relationship Id="rId3" Type="http://schemas.openxmlformats.org/officeDocument/2006/relationships/image" Target="../media/image94.svg"/><Relationship Id="rId12" Type="http://schemas.openxmlformats.org/officeDocument/2006/relationships/image" Target="../media/image103.png"/><Relationship Id="rId17" Type="http://schemas.openxmlformats.org/officeDocument/2006/relationships/image" Target="../media/image108.svg"/><Relationship Id="rId25" Type="http://schemas.openxmlformats.org/officeDocument/2006/relationships/image" Target="../media/image116.svg"/><Relationship Id="rId33" Type="http://schemas.openxmlformats.org/officeDocument/2006/relationships/image" Target="../media/image124.svg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59" Type="http://schemas.openxmlformats.org/officeDocument/2006/relationships/image" Target="../media/image150.svg"/><Relationship Id="rId67" Type="http://schemas.openxmlformats.org/officeDocument/2006/relationships/image" Target="../media/image158.svg"/><Relationship Id="rId20" Type="http://schemas.openxmlformats.org/officeDocument/2006/relationships/image" Target="../media/image111.png"/><Relationship Id="rId41" Type="http://schemas.openxmlformats.org/officeDocument/2006/relationships/image" Target="../media/image132.svg"/><Relationship Id="rId54" Type="http://schemas.openxmlformats.org/officeDocument/2006/relationships/image" Target="../media/image145.png"/><Relationship Id="rId62" Type="http://schemas.openxmlformats.org/officeDocument/2006/relationships/image" Target="../media/image153.png"/><Relationship Id="rId70" Type="http://schemas.openxmlformats.org/officeDocument/2006/relationships/image" Target="../media/image161.png"/><Relationship Id="rId75" Type="http://schemas.openxmlformats.org/officeDocument/2006/relationships/image" Target="../media/image166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5" Type="http://schemas.openxmlformats.org/officeDocument/2006/relationships/image" Target="../media/image106.svg"/><Relationship Id="rId23" Type="http://schemas.openxmlformats.org/officeDocument/2006/relationships/image" Target="../media/image114.sv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49" Type="http://schemas.openxmlformats.org/officeDocument/2006/relationships/image" Target="../media/image140.svg"/><Relationship Id="rId57" Type="http://schemas.openxmlformats.org/officeDocument/2006/relationships/image" Target="../media/image148.svg"/><Relationship Id="rId10" Type="http://schemas.openxmlformats.org/officeDocument/2006/relationships/image" Target="../media/image101.png"/><Relationship Id="rId31" Type="http://schemas.openxmlformats.org/officeDocument/2006/relationships/image" Target="../media/image122.svg"/><Relationship Id="rId44" Type="http://schemas.openxmlformats.org/officeDocument/2006/relationships/image" Target="../media/image135.png"/><Relationship Id="rId52" Type="http://schemas.openxmlformats.org/officeDocument/2006/relationships/image" Target="../media/image143.png"/><Relationship Id="rId60" Type="http://schemas.openxmlformats.org/officeDocument/2006/relationships/image" Target="../media/image151.png"/><Relationship Id="rId65" Type="http://schemas.openxmlformats.org/officeDocument/2006/relationships/image" Target="../media/image156.svg"/><Relationship Id="rId73" Type="http://schemas.openxmlformats.org/officeDocument/2006/relationships/image" Target="../media/image164.svg"/><Relationship Id="rId78" Type="http://schemas.openxmlformats.org/officeDocument/2006/relationships/image" Target="../media/image169.png"/><Relationship Id="rId81" Type="http://schemas.openxmlformats.org/officeDocument/2006/relationships/image" Target="../media/image172.svg"/><Relationship Id="rId4" Type="http://schemas.openxmlformats.org/officeDocument/2006/relationships/image" Target="../media/image95.png"/><Relationship Id="rId9" Type="http://schemas.openxmlformats.org/officeDocument/2006/relationships/image" Target="../media/image100.svg"/><Relationship Id="rId13" Type="http://schemas.openxmlformats.org/officeDocument/2006/relationships/image" Target="../media/image104.svg"/><Relationship Id="rId18" Type="http://schemas.openxmlformats.org/officeDocument/2006/relationships/image" Target="../media/image109.png"/><Relationship Id="rId39" Type="http://schemas.openxmlformats.org/officeDocument/2006/relationships/image" Target="../media/image130.svg"/><Relationship Id="rId34" Type="http://schemas.openxmlformats.org/officeDocument/2006/relationships/image" Target="../media/image125.png"/><Relationship Id="rId50" Type="http://schemas.openxmlformats.org/officeDocument/2006/relationships/image" Target="../media/image141.png"/><Relationship Id="rId55" Type="http://schemas.openxmlformats.org/officeDocument/2006/relationships/image" Target="../media/image146.svg"/><Relationship Id="rId76" Type="http://schemas.openxmlformats.org/officeDocument/2006/relationships/image" Target="../media/image167.png"/><Relationship Id="rId7" Type="http://schemas.openxmlformats.org/officeDocument/2006/relationships/image" Target="../media/image98.svg"/><Relationship Id="rId71" Type="http://schemas.openxmlformats.org/officeDocument/2006/relationships/image" Target="../media/image162.svg"/><Relationship Id="rId2" Type="http://schemas.openxmlformats.org/officeDocument/2006/relationships/image" Target="../media/image93.png"/><Relationship Id="rId29" Type="http://schemas.openxmlformats.org/officeDocument/2006/relationships/image" Target="../media/image120.svg"/><Relationship Id="rId24" Type="http://schemas.openxmlformats.org/officeDocument/2006/relationships/image" Target="../media/image115.png"/><Relationship Id="rId40" Type="http://schemas.openxmlformats.org/officeDocument/2006/relationships/image" Target="../media/image131.png"/><Relationship Id="rId45" Type="http://schemas.openxmlformats.org/officeDocument/2006/relationships/image" Target="../media/image136.svg"/><Relationship Id="rId66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7.png"/><Relationship Id="rId21" Type="http://schemas.openxmlformats.org/officeDocument/2006/relationships/image" Target="../media/image192.svg"/><Relationship Id="rId42" Type="http://schemas.openxmlformats.org/officeDocument/2006/relationships/image" Target="../media/image213.png"/><Relationship Id="rId47" Type="http://schemas.openxmlformats.org/officeDocument/2006/relationships/image" Target="../media/image218.svg"/><Relationship Id="rId63" Type="http://schemas.openxmlformats.org/officeDocument/2006/relationships/image" Target="../media/image234.svg"/><Relationship Id="rId68" Type="http://schemas.openxmlformats.org/officeDocument/2006/relationships/image" Target="../media/image239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9" Type="http://schemas.openxmlformats.org/officeDocument/2006/relationships/image" Target="../media/image200.svg"/><Relationship Id="rId11" Type="http://schemas.openxmlformats.org/officeDocument/2006/relationships/image" Target="../media/image182.sv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svg"/><Relationship Id="rId40" Type="http://schemas.openxmlformats.org/officeDocument/2006/relationships/image" Target="../media/image211.png"/><Relationship Id="rId45" Type="http://schemas.openxmlformats.org/officeDocument/2006/relationships/image" Target="../media/image216.svg"/><Relationship Id="rId53" Type="http://schemas.openxmlformats.org/officeDocument/2006/relationships/image" Target="../media/image224.svg"/><Relationship Id="rId58" Type="http://schemas.openxmlformats.org/officeDocument/2006/relationships/image" Target="../media/image229.png"/><Relationship Id="rId66" Type="http://schemas.openxmlformats.org/officeDocument/2006/relationships/image" Target="../media/image237.png"/><Relationship Id="rId5" Type="http://schemas.openxmlformats.org/officeDocument/2006/relationships/image" Target="../media/image176.svg"/><Relationship Id="rId61" Type="http://schemas.openxmlformats.org/officeDocument/2006/relationships/image" Target="../media/image232.svg"/><Relationship Id="rId19" Type="http://schemas.openxmlformats.org/officeDocument/2006/relationships/image" Target="../media/image190.sv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svg"/><Relationship Id="rId30" Type="http://schemas.openxmlformats.org/officeDocument/2006/relationships/image" Target="../media/image201.png"/><Relationship Id="rId35" Type="http://schemas.openxmlformats.org/officeDocument/2006/relationships/image" Target="../media/image206.svg"/><Relationship Id="rId43" Type="http://schemas.openxmlformats.org/officeDocument/2006/relationships/image" Target="../media/image214.svg"/><Relationship Id="rId48" Type="http://schemas.openxmlformats.org/officeDocument/2006/relationships/image" Target="../media/image219.png"/><Relationship Id="rId56" Type="http://schemas.openxmlformats.org/officeDocument/2006/relationships/image" Target="../media/image227.png"/><Relationship Id="rId64" Type="http://schemas.openxmlformats.org/officeDocument/2006/relationships/image" Target="../media/image235.png"/><Relationship Id="rId69" Type="http://schemas.openxmlformats.org/officeDocument/2006/relationships/image" Target="../media/image240.svg"/><Relationship Id="rId8" Type="http://schemas.openxmlformats.org/officeDocument/2006/relationships/image" Target="../media/image179.png"/><Relationship Id="rId51" Type="http://schemas.openxmlformats.org/officeDocument/2006/relationships/image" Target="../media/image222.svg"/><Relationship Id="rId72" Type="http://schemas.openxmlformats.org/officeDocument/2006/relationships/image" Target="../media/image243.png"/><Relationship Id="rId3" Type="http://schemas.openxmlformats.org/officeDocument/2006/relationships/image" Target="../media/image174.svg"/><Relationship Id="rId12" Type="http://schemas.openxmlformats.org/officeDocument/2006/relationships/image" Target="../media/image183.png"/><Relationship Id="rId17" Type="http://schemas.openxmlformats.org/officeDocument/2006/relationships/image" Target="../media/image188.svg"/><Relationship Id="rId25" Type="http://schemas.openxmlformats.org/officeDocument/2006/relationships/image" Target="../media/image196.svg"/><Relationship Id="rId33" Type="http://schemas.openxmlformats.org/officeDocument/2006/relationships/image" Target="../media/image204.svg"/><Relationship Id="rId38" Type="http://schemas.openxmlformats.org/officeDocument/2006/relationships/image" Target="../media/image209.png"/><Relationship Id="rId46" Type="http://schemas.openxmlformats.org/officeDocument/2006/relationships/image" Target="../media/image217.png"/><Relationship Id="rId59" Type="http://schemas.openxmlformats.org/officeDocument/2006/relationships/image" Target="../media/image230.svg"/><Relationship Id="rId67" Type="http://schemas.openxmlformats.org/officeDocument/2006/relationships/image" Target="../media/image238.svg"/><Relationship Id="rId20" Type="http://schemas.openxmlformats.org/officeDocument/2006/relationships/image" Target="../media/image191.png"/><Relationship Id="rId41" Type="http://schemas.openxmlformats.org/officeDocument/2006/relationships/image" Target="../media/image212.svg"/><Relationship Id="rId54" Type="http://schemas.openxmlformats.org/officeDocument/2006/relationships/image" Target="../media/image225.png"/><Relationship Id="rId62" Type="http://schemas.openxmlformats.org/officeDocument/2006/relationships/image" Target="../media/image233.png"/><Relationship Id="rId70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15" Type="http://schemas.openxmlformats.org/officeDocument/2006/relationships/image" Target="../media/image186.svg"/><Relationship Id="rId23" Type="http://schemas.openxmlformats.org/officeDocument/2006/relationships/image" Target="../media/image194.sv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49" Type="http://schemas.openxmlformats.org/officeDocument/2006/relationships/image" Target="../media/image220.svg"/><Relationship Id="rId57" Type="http://schemas.openxmlformats.org/officeDocument/2006/relationships/image" Target="../media/image228.svg"/><Relationship Id="rId10" Type="http://schemas.openxmlformats.org/officeDocument/2006/relationships/image" Target="../media/image181.png"/><Relationship Id="rId31" Type="http://schemas.openxmlformats.org/officeDocument/2006/relationships/image" Target="../media/image202.svg"/><Relationship Id="rId44" Type="http://schemas.openxmlformats.org/officeDocument/2006/relationships/image" Target="../media/image215.png"/><Relationship Id="rId52" Type="http://schemas.openxmlformats.org/officeDocument/2006/relationships/image" Target="../media/image223.png"/><Relationship Id="rId60" Type="http://schemas.openxmlformats.org/officeDocument/2006/relationships/image" Target="../media/image231.png"/><Relationship Id="rId65" Type="http://schemas.openxmlformats.org/officeDocument/2006/relationships/image" Target="../media/image236.svg"/><Relationship Id="rId73" Type="http://schemas.openxmlformats.org/officeDocument/2006/relationships/image" Target="../media/image244.svg"/><Relationship Id="rId4" Type="http://schemas.openxmlformats.org/officeDocument/2006/relationships/image" Target="../media/image175.png"/><Relationship Id="rId9" Type="http://schemas.openxmlformats.org/officeDocument/2006/relationships/image" Target="../media/image180.svg"/><Relationship Id="rId13" Type="http://schemas.openxmlformats.org/officeDocument/2006/relationships/image" Target="../media/image184.svg"/><Relationship Id="rId18" Type="http://schemas.openxmlformats.org/officeDocument/2006/relationships/image" Target="../media/image189.png"/><Relationship Id="rId39" Type="http://schemas.openxmlformats.org/officeDocument/2006/relationships/image" Target="../media/image210.svg"/><Relationship Id="rId34" Type="http://schemas.openxmlformats.org/officeDocument/2006/relationships/image" Target="../media/image205.png"/><Relationship Id="rId50" Type="http://schemas.openxmlformats.org/officeDocument/2006/relationships/image" Target="../media/image221.png"/><Relationship Id="rId55" Type="http://schemas.openxmlformats.org/officeDocument/2006/relationships/image" Target="../media/image226.svg"/><Relationship Id="rId7" Type="http://schemas.openxmlformats.org/officeDocument/2006/relationships/image" Target="../media/image178.svg"/><Relationship Id="rId71" Type="http://schemas.openxmlformats.org/officeDocument/2006/relationships/image" Target="../media/image242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9.png"/><Relationship Id="rId21" Type="http://schemas.openxmlformats.org/officeDocument/2006/relationships/image" Target="../media/image264.svg"/><Relationship Id="rId34" Type="http://schemas.openxmlformats.org/officeDocument/2006/relationships/image" Target="../media/image277.png"/><Relationship Id="rId42" Type="http://schemas.openxmlformats.org/officeDocument/2006/relationships/image" Target="../media/image285.png"/><Relationship Id="rId47" Type="http://schemas.openxmlformats.org/officeDocument/2006/relationships/image" Target="../media/image290.svg"/><Relationship Id="rId50" Type="http://schemas.openxmlformats.org/officeDocument/2006/relationships/image" Target="../media/image293.png"/><Relationship Id="rId55" Type="http://schemas.openxmlformats.org/officeDocument/2006/relationships/image" Target="../media/image298.svg"/><Relationship Id="rId63" Type="http://schemas.openxmlformats.org/officeDocument/2006/relationships/image" Target="../media/image306.svg"/><Relationship Id="rId7" Type="http://schemas.openxmlformats.org/officeDocument/2006/relationships/image" Target="../media/image250.svg"/><Relationship Id="rId2" Type="http://schemas.openxmlformats.org/officeDocument/2006/relationships/image" Target="../media/image245.png"/><Relationship Id="rId16" Type="http://schemas.openxmlformats.org/officeDocument/2006/relationships/image" Target="../media/image259.png"/><Relationship Id="rId29" Type="http://schemas.openxmlformats.org/officeDocument/2006/relationships/image" Target="../media/image272.svg"/><Relationship Id="rId11" Type="http://schemas.openxmlformats.org/officeDocument/2006/relationships/image" Target="../media/image254.svg"/><Relationship Id="rId24" Type="http://schemas.openxmlformats.org/officeDocument/2006/relationships/image" Target="../media/image267.png"/><Relationship Id="rId32" Type="http://schemas.openxmlformats.org/officeDocument/2006/relationships/image" Target="../media/image275.png"/><Relationship Id="rId37" Type="http://schemas.openxmlformats.org/officeDocument/2006/relationships/image" Target="../media/image280.svg"/><Relationship Id="rId40" Type="http://schemas.openxmlformats.org/officeDocument/2006/relationships/image" Target="../media/image283.png"/><Relationship Id="rId45" Type="http://schemas.openxmlformats.org/officeDocument/2006/relationships/image" Target="../media/image288.svg"/><Relationship Id="rId53" Type="http://schemas.openxmlformats.org/officeDocument/2006/relationships/image" Target="../media/image296.svg"/><Relationship Id="rId58" Type="http://schemas.openxmlformats.org/officeDocument/2006/relationships/image" Target="../media/image301.png"/><Relationship Id="rId66" Type="http://schemas.openxmlformats.org/officeDocument/2006/relationships/image" Target="../media/image309.png"/><Relationship Id="rId5" Type="http://schemas.openxmlformats.org/officeDocument/2006/relationships/image" Target="../media/image248.svg"/><Relationship Id="rId61" Type="http://schemas.openxmlformats.org/officeDocument/2006/relationships/image" Target="../media/image304.svg"/><Relationship Id="rId19" Type="http://schemas.openxmlformats.org/officeDocument/2006/relationships/image" Target="../media/image262.sv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svg"/><Relationship Id="rId30" Type="http://schemas.openxmlformats.org/officeDocument/2006/relationships/image" Target="../media/image273.png"/><Relationship Id="rId35" Type="http://schemas.openxmlformats.org/officeDocument/2006/relationships/image" Target="../media/image278.svg"/><Relationship Id="rId43" Type="http://schemas.openxmlformats.org/officeDocument/2006/relationships/image" Target="../media/image286.svg"/><Relationship Id="rId48" Type="http://schemas.openxmlformats.org/officeDocument/2006/relationships/image" Target="../media/image291.png"/><Relationship Id="rId56" Type="http://schemas.openxmlformats.org/officeDocument/2006/relationships/image" Target="../media/image299.png"/><Relationship Id="rId64" Type="http://schemas.openxmlformats.org/officeDocument/2006/relationships/image" Target="../media/image307.png"/><Relationship Id="rId8" Type="http://schemas.openxmlformats.org/officeDocument/2006/relationships/image" Target="../media/image251.png"/><Relationship Id="rId51" Type="http://schemas.openxmlformats.org/officeDocument/2006/relationships/image" Target="../media/image294.svg"/><Relationship Id="rId3" Type="http://schemas.openxmlformats.org/officeDocument/2006/relationships/image" Target="../media/image246.sv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5" Type="http://schemas.openxmlformats.org/officeDocument/2006/relationships/image" Target="../media/image268.svg"/><Relationship Id="rId33" Type="http://schemas.openxmlformats.org/officeDocument/2006/relationships/image" Target="../media/image276.svg"/><Relationship Id="rId38" Type="http://schemas.openxmlformats.org/officeDocument/2006/relationships/image" Target="../media/image281.png"/><Relationship Id="rId46" Type="http://schemas.openxmlformats.org/officeDocument/2006/relationships/image" Target="../media/image289.png"/><Relationship Id="rId59" Type="http://schemas.openxmlformats.org/officeDocument/2006/relationships/image" Target="../media/image302.svg"/><Relationship Id="rId67" Type="http://schemas.openxmlformats.org/officeDocument/2006/relationships/image" Target="../media/image310.svg"/><Relationship Id="rId20" Type="http://schemas.openxmlformats.org/officeDocument/2006/relationships/image" Target="../media/image263.png"/><Relationship Id="rId41" Type="http://schemas.openxmlformats.org/officeDocument/2006/relationships/image" Target="../media/image284.svg"/><Relationship Id="rId54" Type="http://schemas.openxmlformats.org/officeDocument/2006/relationships/image" Target="../media/image297.png"/><Relationship Id="rId6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15" Type="http://schemas.openxmlformats.org/officeDocument/2006/relationships/image" Target="../media/image258.svg"/><Relationship Id="rId23" Type="http://schemas.openxmlformats.org/officeDocument/2006/relationships/image" Target="../media/image266.svg"/><Relationship Id="rId28" Type="http://schemas.openxmlformats.org/officeDocument/2006/relationships/image" Target="../media/image271.png"/><Relationship Id="rId36" Type="http://schemas.openxmlformats.org/officeDocument/2006/relationships/image" Target="../media/image279.png"/><Relationship Id="rId49" Type="http://schemas.openxmlformats.org/officeDocument/2006/relationships/image" Target="../media/image292.svg"/><Relationship Id="rId57" Type="http://schemas.openxmlformats.org/officeDocument/2006/relationships/image" Target="../media/image300.svg"/><Relationship Id="rId10" Type="http://schemas.openxmlformats.org/officeDocument/2006/relationships/image" Target="../media/image253.png"/><Relationship Id="rId31" Type="http://schemas.openxmlformats.org/officeDocument/2006/relationships/image" Target="../media/image274.svg"/><Relationship Id="rId44" Type="http://schemas.openxmlformats.org/officeDocument/2006/relationships/image" Target="../media/image287.png"/><Relationship Id="rId52" Type="http://schemas.openxmlformats.org/officeDocument/2006/relationships/image" Target="../media/image295.png"/><Relationship Id="rId60" Type="http://schemas.openxmlformats.org/officeDocument/2006/relationships/image" Target="../media/image303.png"/><Relationship Id="rId65" Type="http://schemas.openxmlformats.org/officeDocument/2006/relationships/image" Target="../media/image308.svg"/><Relationship Id="rId4" Type="http://schemas.openxmlformats.org/officeDocument/2006/relationships/image" Target="../media/image247.png"/><Relationship Id="rId9" Type="http://schemas.openxmlformats.org/officeDocument/2006/relationships/image" Target="../media/image252.svg"/><Relationship Id="rId13" Type="http://schemas.openxmlformats.org/officeDocument/2006/relationships/image" Target="../media/image256.svg"/><Relationship Id="rId18" Type="http://schemas.openxmlformats.org/officeDocument/2006/relationships/image" Target="../media/image261.png"/><Relationship Id="rId39" Type="http://schemas.openxmlformats.org/officeDocument/2006/relationships/image" Target="../media/image282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svg"/><Relationship Id="rId18" Type="http://schemas.openxmlformats.org/officeDocument/2006/relationships/image" Target="../media/image327.png"/><Relationship Id="rId26" Type="http://schemas.openxmlformats.org/officeDocument/2006/relationships/image" Target="../media/image335.png"/><Relationship Id="rId39" Type="http://schemas.openxmlformats.org/officeDocument/2006/relationships/image" Target="../media/image348.svg"/><Relationship Id="rId21" Type="http://schemas.openxmlformats.org/officeDocument/2006/relationships/image" Target="../media/image330.svg"/><Relationship Id="rId34" Type="http://schemas.openxmlformats.org/officeDocument/2006/relationships/image" Target="../media/image343.png"/><Relationship Id="rId42" Type="http://schemas.openxmlformats.org/officeDocument/2006/relationships/image" Target="../media/image351.png"/><Relationship Id="rId47" Type="http://schemas.openxmlformats.org/officeDocument/2006/relationships/image" Target="../media/image356.svg"/><Relationship Id="rId7" Type="http://schemas.openxmlformats.org/officeDocument/2006/relationships/image" Target="../media/image316.svg"/><Relationship Id="rId2" Type="http://schemas.openxmlformats.org/officeDocument/2006/relationships/image" Target="../media/image311.png"/><Relationship Id="rId16" Type="http://schemas.openxmlformats.org/officeDocument/2006/relationships/image" Target="../media/image325.png"/><Relationship Id="rId29" Type="http://schemas.openxmlformats.org/officeDocument/2006/relationships/image" Target="../media/image338.svg"/><Relationship Id="rId11" Type="http://schemas.openxmlformats.org/officeDocument/2006/relationships/image" Target="../media/image320.svg"/><Relationship Id="rId24" Type="http://schemas.openxmlformats.org/officeDocument/2006/relationships/image" Target="../media/image333.png"/><Relationship Id="rId32" Type="http://schemas.openxmlformats.org/officeDocument/2006/relationships/image" Target="../media/image341.png"/><Relationship Id="rId37" Type="http://schemas.openxmlformats.org/officeDocument/2006/relationships/image" Target="../media/image346.svg"/><Relationship Id="rId40" Type="http://schemas.openxmlformats.org/officeDocument/2006/relationships/image" Target="../media/image349.png"/><Relationship Id="rId45" Type="http://schemas.openxmlformats.org/officeDocument/2006/relationships/image" Target="../media/image354.svg"/><Relationship Id="rId5" Type="http://schemas.openxmlformats.org/officeDocument/2006/relationships/image" Target="../media/image314.svg"/><Relationship Id="rId15" Type="http://schemas.openxmlformats.org/officeDocument/2006/relationships/image" Target="../media/image324.svg"/><Relationship Id="rId23" Type="http://schemas.openxmlformats.org/officeDocument/2006/relationships/image" Target="../media/image332.svg"/><Relationship Id="rId28" Type="http://schemas.openxmlformats.org/officeDocument/2006/relationships/image" Target="../media/image337.png"/><Relationship Id="rId36" Type="http://schemas.openxmlformats.org/officeDocument/2006/relationships/image" Target="../media/image345.png"/><Relationship Id="rId49" Type="http://schemas.openxmlformats.org/officeDocument/2006/relationships/image" Target="../media/image358.svg"/><Relationship Id="rId10" Type="http://schemas.openxmlformats.org/officeDocument/2006/relationships/image" Target="../media/image319.png"/><Relationship Id="rId19" Type="http://schemas.openxmlformats.org/officeDocument/2006/relationships/image" Target="../media/image328.svg"/><Relationship Id="rId31" Type="http://schemas.openxmlformats.org/officeDocument/2006/relationships/image" Target="../media/image340.svg"/><Relationship Id="rId44" Type="http://schemas.openxmlformats.org/officeDocument/2006/relationships/image" Target="../media/image353.png"/><Relationship Id="rId4" Type="http://schemas.openxmlformats.org/officeDocument/2006/relationships/image" Target="../media/image313.png"/><Relationship Id="rId9" Type="http://schemas.openxmlformats.org/officeDocument/2006/relationships/image" Target="../media/image318.sv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Relationship Id="rId27" Type="http://schemas.openxmlformats.org/officeDocument/2006/relationships/image" Target="../media/image336.svg"/><Relationship Id="rId30" Type="http://schemas.openxmlformats.org/officeDocument/2006/relationships/image" Target="../media/image339.png"/><Relationship Id="rId35" Type="http://schemas.openxmlformats.org/officeDocument/2006/relationships/image" Target="../media/image344.svg"/><Relationship Id="rId43" Type="http://schemas.openxmlformats.org/officeDocument/2006/relationships/image" Target="../media/image352.svg"/><Relationship Id="rId48" Type="http://schemas.openxmlformats.org/officeDocument/2006/relationships/image" Target="../media/image357.png"/><Relationship Id="rId8" Type="http://schemas.openxmlformats.org/officeDocument/2006/relationships/image" Target="../media/image317.png"/><Relationship Id="rId3" Type="http://schemas.openxmlformats.org/officeDocument/2006/relationships/image" Target="../media/image312.svg"/><Relationship Id="rId12" Type="http://schemas.openxmlformats.org/officeDocument/2006/relationships/image" Target="../media/image321.png"/><Relationship Id="rId17" Type="http://schemas.openxmlformats.org/officeDocument/2006/relationships/image" Target="../media/image326.svg"/><Relationship Id="rId25" Type="http://schemas.openxmlformats.org/officeDocument/2006/relationships/image" Target="../media/image334.svg"/><Relationship Id="rId33" Type="http://schemas.openxmlformats.org/officeDocument/2006/relationships/image" Target="../media/image342.svg"/><Relationship Id="rId38" Type="http://schemas.openxmlformats.org/officeDocument/2006/relationships/image" Target="../media/image347.png"/><Relationship Id="rId46" Type="http://schemas.openxmlformats.org/officeDocument/2006/relationships/image" Target="../media/image355.png"/><Relationship Id="rId20" Type="http://schemas.openxmlformats.org/officeDocument/2006/relationships/image" Target="../media/image329.png"/><Relationship Id="rId41" Type="http://schemas.openxmlformats.org/officeDocument/2006/relationships/image" Target="../media/image35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E89774F6-FA67-4B3C-A5B7-013FD6FC5F67}"/>
              </a:ext>
            </a:extLst>
          </p:cNvPr>
          <p:cNvSpPr/>
          <p:nvPr/>
        </p:nvSpPr>
        <p:spPr>
          <a:xfrm>
            <a:off x="2434589" y="2261929"/>
            <a:ext cx="411759" cy="411759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矩形 14" hidden="1">
            <a:extLst>
              <a:ext uri="{FF2B5EF4-FFF2-40B4-BE49-F238E27FC236}">
                <a16:creationId xmlns:a16="http://schemas.microsoft.com/office/drawing/2014/main" id="{8BA0CF9D-D91B-4C6F-8F2B-704508375137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gradFill>
            <a:gsLst>
              <a:gs pos="25000">
                <a:srgbClr val="FFEBCE"/>
              </a:gs>
              <a:gs pos="68000">
                <a:srgbClr val="FFCEB3"/>
              </a:gs>
              <a:gs pos="0">
                <a:srgbClr val="FFEBCE">
                  <a:alpha val="0"/>
                </a:srgbClr>
              </a:gs>
              <a:gs pos="100000">
                <a:srgbClr val="FFCEB3"/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6D3BDDF-369C-4553-8ED0-F9BCF0C14BAB}"/>
              </a:ext>
            </a:extLst>
          </p:cNvPr>
          <p:cNvSpPr/>
          <p:nvPr/>
        </p:nvSpPr>
        <p:spPr>
          <a:xfrm>
            <a:off x="4982308" y="4519356"/>
            <a:ext cx="2227384" cy="3999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14529C-E56C-48C2-A59C-1963549B2C94}"/>
              </a:ext>
            </a:extLst>
          </p:cNvPr>
          <p:cNvSpPr txBox="1"/>
          <p:nvPr/>
        </p:nvSpPr>
        <p:spPr>
          <a:xfrm>
            <a:off x="5232400" y="4571066"/>
            <a:ext cx="1727200" cy="29648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汇报人：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OfficePLUS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716D34-79C1-461F-B7CD-8DC2BEF34F94}"/>
              </a:ext>
            </a:extLst>
          </p:cNvPr>
          <p:cNvGrpSpPr/>
          <p:nvPr/>
        </p:nvGrpSpPr>
        <p:grpSpPr>
          <a:xfrm>
            <a:off x="4499519" y="5517265"/>
            <a:ext cx="3192962" cy="246221"/>
            <a:chOff x="756855" y="5392023"/>
            <a:chExt cx="3192962" cy="24622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3D8A4-DD0F-4293-96CF-EB38C48FCDF0}"/>
                </a:ext>
              </a:extLst>
            </p:cNvPr>
            <p:cNvSpPr txBox="1"/>
            <p:nvPr/>
          </p:nvSpPr>
          <p:spPr>
            <a:xfrm>
              <a:off x="756855" y="5392023"/>
              <a:ext cx="12311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部门：运营部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5F7528-C24D-454E-A49A-3B9BB4109CAB}"/>
                </a:ext>
              </a:extLst>
            </p:cNvPr>
            <p:cNvSpPr txBox="1"/>
            <p:nvPr/>
          </p:nvSpPr>
          <p:spPr>
            <a:xfrm>
              <a:off x="2363164" y="5392023"/>
              <a:ext cx="158665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时间：</a:t>
              </a:r>
              <a:r>
                <a:rPr lang="en-US" altLang="zh-CN" sz="1600" dirty="0">
                  <a:latin typeface="+mn-ea"/>
                </a:rPr>
                <a:t>20XX.12.31</a:t>
              </a:r>
              <a:endParaRPr lang="zh-CN" altLang="en-US" sz="1600" dirty="0">
                <a:latin typeface="+mn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44F2788-B875-472E-A018-07F0C5881DD8}"/>
                </a:ext>
              </a:extLst>
            </p:cNvPr>
            <p:cNvCxnSpPr>
              <a:cxnSpLocks/>
            </p:cNvCxnSpPr>
            <p:nvPr/>
          </p:nvCxnSpPr>
          <p:spPr>
            <a:xfrm>
              <a:off x="2175562" y="5418574"/>
              <a:ext cx="0" cy="1931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2D5DD9-FA43-466C-803C-2CC4C4AFC8A5}"/>
              </a:ext>
            </a:extLst>
          </p:cNvPr>
          <p:cNvSpPr txBox="1"/>
          <p:nvPr/>
        </p:nvSpPr>
        <p:spPr>
          <a:xfrm>
            <a:off x="1798320" y="2246449"/>
            <a:ext cx="8595360" cy="1127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latin typeface="+mj-ea"/>
                <a:ea typeface="+mj-ea"/>
              </a:rPr>
              <a:t>年终总结工作汇报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CBAB27-DA89-43F5-B56E-CD55E5EF58CC}"/>
              </a:ext>
            </a:extLst>
          </p:cNvPr>
          <p:cNvSpPr txBox="1"/>
          <p:nvPr/>
        </p:nvSpPr>
        <p:spPr>
          <a:xfrm>
            <a:off x="2419109" y="3436343"/>
            <a:ext cx="7353782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/>
              <a:t>GENERIC TEMPLATE FOR MEDICAL MEDICINE</a:t>
            </a:r>
          </a:p>
        </p:txBody>
      </p:sp>
    </p:spTree>
    <p:extLst>
      <p:ext uri="{BB962C8B-B14F-4D97-AF65-F5344CB8AC3E}">
        <p14:creationId xmlns:p14="http://schemas.microsoft.com/office/powerpoint/2010/main" val="232511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D62F5F9E-6D2C-498B-A15B-CECEDC85CBA9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E44D461-70EB-4D1F-B20C-5F314F633FBB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02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6510C2A-85C2-4E4E-9F7F-E2C393317E98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工作业绩概况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39426C7-23FA-41CB-98B2-F165E2D0DFA0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22569FD-1D73-4717-96A0-DFDA82CB0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9A51110-0634-467A-B8CF-48D38CD4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C2CCC01-4D48-468D-9797-C46566F4A62A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80AFF53-1E19-4DA2-B60B-D6CD0FD6B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1F29E3AA-3682-491B-8097-D05717689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56585247-F97F-4B1C-88B1-004D62C172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620520"/>
            <a:ext cx="2682240" cy="4023360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E2AE9E2D-00CA-4026-A3D5-D33216554AB3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7" r="8477"/>
          <a:stretch/>
        </p:blipFill>
        <p:spPr>
          <a:xfrm>
            <a:off x="8849362" y="1620520"/>
            <a:ext cx="2682240" cy="4023360"/>
          </a:xfrm>
          <a:prstGeom prst="rect">
            <a:avLst/>
          </a:prstGeom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CABDFB9-1278-4A01-96CE-B8B890638B35}"/>
              </a:ext>
            </a:extLst>
          </p:cNvPr>
          <p:cNvSpPr/>
          <p:nvPr/>
        </p:nvSpPr>
        <p:spPr>
          <a:xfrm>
            <a:off x="3829638" y="1602117"/>
            <a:ext cx="4532725" cy="4633584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4DD5AC-3596-45C0-8881-AD116362C450}"/>
              </a:ext>
            </a:extLst>
          </p:cNvPr>
          <p:cNvGrpSpPr/>
          <p:nvPr/>
        </p:nvGrpSpPr>
        <p:grpSpPr>
          <a:xfrm>
            <a:off x="5051338" y="1961859"/>
            <a:ext cx="2034032" cy="532662"/>
            <a:chOff x="5051338" y="1961859"/>
            <a:chExt cx="2034032" cy="532662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E7560639-8588-4911-BE54-BFD887A5B2F2}"/>
                </a:ext>
              </a:extLst>
            </p:cNvPr>
            <p:cNvSpPr>
              <a:spLocks/>
            </p:cNvSpPr>
            <p:nvPr/>
          </p:nvSpPr>
          <p:spPr>
            <a:xfrm>
              <a:off x="5051338" y="196185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9BFC24B-D0DE-42A7-9536-2B4496B4FD74}"/>
                </a:ext>
              </a:extLst>
            </p:cNvPr>
            <p:cNvGrpSpPr/>
            <p:nvPr/>
          </p:nvGrpSpPr>
          <p:grpSpPr>
            <a:xfrm>
              <a:off x="5298876" y="2036169"/>
              <a:ext cx="1538956" cy="384042"/>
              <a:chOff x="1675999" y="2437360"/>
              <a:chExt cx="1538956" cy="38404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B72AA71-695A-4F9D-AF28-5E4AB7DC0EF2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产品业绩</a:t>
                </a:r>
              </a:p>
            </p:txBody>
          </p:sp>
          <p:pic>
            <p:nvPicPr>
              <p:cNvPr id="48" name="图形 47" descr="文档">
                <a:extLst>
                  <a:ext uri="{FF2B5EF4-FFF2-40B4-BE49-F238E27FC236}">
                    <a16:creationId xmlns:a16="http://schemas.microsoft.com/office/drawing/2014/main" id="{F7432F68-59D7-4E7B-B34D-F05657E6691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889000" dist="444500" dir="5400000" algn="t" rotWithShape="0">
                  <a:schemeClr val="tx1">
                    <a:alpha val="20000"/>
                  </a:schemeClr>
                </a:outerShdw>
              </a:effectLst>
            </p:spPr>
          </p:pic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F7D68D-E231-474F-A159-2521FB30974E}"/>
              </a:ext>
            </a:extLst>
          </p:cNvPr>
          <p:cNvSpPr txBox="1"/>
          <p:nvPr/>
        </p:nvSpPr>
        <p:spPr>
          <a:xfrm>
            <a:off x="4125548" y="2685111"/>
            <a:ext cx="3885612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DB9FD6-4A5E-4857-B6D1-80DE701245E2}"/>
              </a:ext>
            </a:extLst>
          </p:cNvPr>
          <p:cNvSpPr>
            <a:spLocks/>
          </p:cNvSpPr>
          <p:nvPr/>
        </p:nvSpPr>
        <p:spPr>
          <a:xfrm>
            <a:off x="5051338" y="4000179"/>
            <a:ext cx="2034032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7F3DD1A-4DAC-4533-9ADB-CDB5922F4497}"/>
              </a:ext>
            </a:extLst>
          </p:cNvPr>
          <p:cNvGrpSpPr/>
          <p:nvPr/>
        </p:nvGrpSpPr>
        <p:grpSpPr>
          <a:xfrm>
            <a:off x="5298876" y="4074489"/>
            <a:ext cx="1538956" cy="384042"/>
            <a:chOff x="1675999" y="2437360"/>
            <a:chExt cx="1538956" cy="38404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C5A9ECA-DE19-43DC-8DBB-7CA93F8E2695}"/>
                </a:ext>
              </a:extLst>
            </p:cNvPr>
            <p:cNvSpPr txBox="1"/>
            <p:nvPr/>
          </p:nvSpPr>
          <p:spPr>
            <a:xfrm>
              <a:off x="2003085" y="2437360"/>
              <a:ext cx="1211870" cy="3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用户数据</a:t>
              </a:r>
            </a:p>
          </p:txBody>
        </p:sp>
        <p:pic>
          <p:nvPicPr>
            <p:cNvPr id="53" name="图形 52" descr="文档">
              <a:extLst>
                <a:ext uri="{FF2B5EF4-FFF2-40B4-BE49-F238E27FC236}">
                  <a16:creationId xmlns:a16="http://schemas.microsoft.com/office/drawing/2014/main" id="{ECCCE1FC-C847-4E57-AF87-91E00E26815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5999" y="2465839"/>
              <a:ext cx="327085" cy="327085"/>
            </a:xfrm>
            <a:prstGeom prst="rect">
              <a:avLst/>
            </a:prstGeom>
          </p:spPr>
        </p:pic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50BE642-4D40-4CEB-B438-5F24BE6C4698}"/>
              </a:ext>
            </a:extLst>
          </p:cNvPr>
          <p:cNvSpPr txBox="1"/>
          <p:nvPr/>
        </p:nvSpPr>
        <p:spPr>
          <a:xfrm>
            <a:off x="4125548" y="4723431"/>
            <a:ext cx="3885612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984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66745C-48E7-4743-A898-AF113FA284E0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9716292-94E1-4ACE-B48A-8FAD2184FBAB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02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0EC7207-3F11-4C48-993C-372C6E598D02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工作业绩概况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47FB057-652A-4024-AE69-23B808D4FFED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70A35BC-1D18-40E7-A1FF-ED4D76E59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8525B45-4043-44CE-8752-C8D69D887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5E83593-094B-4787-BA1F-BE8B0B66706E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B6BDDD97-049B-4147-92C2-EC82CFAA6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BE5A63A0-3340-46DB-9A07-BCB1BABE4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FC5E3DE-35F8-49B6-92FD-72C8DE3A9F0F}"/>
              </a:ext>
            </a:extLst>
          </p:cNvPr>
          <p:cNvSpPr/>
          <p:nvPr/>
        </p:nvSpPr>
        <p:spPr>
          <a:xfrm>
            <a:off x="660400" y="1602117"/>
            <a:ext cx="5207000" cy="4455782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D874423-D2D1-4EF3-8520-EE7BF7A2A72B}"/>
              </a:ext>
            </a:extLst>
          </p:cNvPr>
          <p:cNvSpPr txBox="1"/>
          <p:nvPr/>
        </p:nvSpPr>
        <p:spPr>
          <a:xfrm>
            <a:off x="930275" y="2597608"/>
            <a:ext cx="4667250" cy="10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4" name="图片 3" descr="桌子上放着电脑&#10;&#10;描述已自动生成">
            <a:extLst>
              <a:ext uri="{FF2B5EF4-FFF2-40B4-BE49-F238E27FC236}">
                <a16:creationId xmlns:a16="http://schemas.microsoft.com/office/drawing/2014/main" id="{97988301-CD37-4963-A643-800CDB602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b="6069"/>
          <a:stretch/>
        </p:blipFill>
        <p:spPr>
          <a:xfrm>
            <a:off x="6311160" y="1602117"/>
            <a:ext cx="5207740" cy="3050381"/>
          </a:xfrm>
          <a:prstGeom prst="rect">
            <a:avLst/>
          </a:prstGeom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E8561B-C282-4B9F-A941-B43DFEE30CB9}"/>
              </a:ext>
            </a:extLst>
          </p:cNvPr>
          <p:cNvGrpSpPr/>
          <p:nvPr/>
        </p:nvGrpSpPr>
        <p:grpSpPr>
          <a:xfrm>
            <a:off x="930275" y="1926204"/>
            <a:ext cx="2034032" cy="532662"/>
            <a:chOff x="5051338" y="1961859"/>
            <a:chExt cx="2034032" cy="532662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FDA5F253-E1CB-4367-97F0-683DD100A287}"/>
                </a:ext>
              </a:extLst>
            </p:cNvPr>
            <p:cNvSpPr>
              <a:spLocks/>
            </p:cNvSpPr>
            <p:nvPr/>
          </p:nvSpPr>
          <p:spPr>
            <a:xfrm>
              <a:off x="5051338" y="196185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1CEDE04-E5C2-4374-9C39-3913AA718023}"/>
                </a:ext>
              </a:extLst>
            </p:cNvPr>
            <p:cNvGrpSpPr/>
            <p:nvPr/>
          </p:nvGrpSpPr>
          <p:grpSpPr>
            <a:xfrm>
              <a:off x="5298876" y="2036169"/>
              <a:ext cx="1538956" cy="384042"/>
              <a:chOff x="1675999" y="2437360"/>
              <a:chExt cx="1538956" cy="384042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34DF10A-4CF8-4BE3-BDC0-6D28D69C5507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产品业绩</a:t>
                </a:r>
              </a:p>
            </p:txBody>
          </p:sp>
          <p:pic>
            <p:nvPicPr>
              <p:cNvPr id="65" name="图形 64" descr="文档">
                <a:extLst>
                  <a:ext uri="{FF2B5EF4-FFF2-40B4-BE49-F238E27FC236}">
                    <a16:creationId xmlns:a16="http://schemas.microsoft.com/office/drawing/2014/main" id="{13038A14-C6EE-4C85-9074-B0B090101F75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</p:spPr>
          </p:pic>
        </p:grp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2246E4D-3FE5-4048-9CD9-B11C3639E023}"/>
              </a:ext>
            </a:extLst>
          </p:cNvPr>
          <p:cNvSpPr txBox="1"/>
          <p:nvPr/>
        </p:nvSpPr>
        <p:spPr>
          <a:xfrm>
            <a:off x="930275" y="4820085"/>
            <a:ext cx="4667250" cy="10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F12DCE7-83A0-49EB-B819-680AB7E6E0E2}"/>
              </a:ext>
            </a:extLst>
          </p:cNvPr>
          <p:cNvGrpSpPr/>
          <p:nvPr/>
        </p:nvGrpSpPr>
        <p:grpSpPr>
          <a:xfrm>
            <a:off x="930275" y="4148681"/>
            <a:ext cx="2034032" cy="532662"/>
            <a:chOff x="5051338" y="1961859"/>
            <a:chExt cx="2034032" cy="532662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D8987980-25DD-42FB-83F1-278F75110D89}"/>
                </a:ext>
              </a:extLst>
            </p:cNvPr>
            <p:cNvSpPr>
              <a:spLocks/>
            </p:cNvSpPr>
            <p:nvPr/>
          </p:nvSpPr>
          <p:spPr>
            <a:xfrm>
              <a:off x="5051338" y="196185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3E6F6DE6-6C88-4F41-9A01-B0AB0626CBBC}"/>
                </a:ext>
              </a:extLst>
            </p:cNvPr>
            <p:cNvGrpSpPr/>
            <p:nvPr/>
          </p:nvGrpSpPr>
          <p:grpSpPr>
            <a:xfrm>
              <a:off x="5298876" y="2036169"/>
              <a:ext cx="1538956" cy="384042"/>
              <a:chOff x="1675999" y="2437360"/>
              <a:chExt cx="1538956" cy="384042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EB9E2E84-13A0-4BD8-9B1C-7E36A874059D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产品业绩</a:t>
                </a:r>
              </a:p>
            </p:txBody>
          </p:sp>
          <p:pic>
            <p:nvPicPr>
              <p:cNvPr id="71" name="图形 70" descr="文档">
                <a:extLst>
                  <a:ext uri="{FF2B5EF4-FFF2-40B4-BE49-F238E27FC236}">
                    <a16:creationId xmlns:a16="http://schemas.microsoft.com/office/drawing/2014/main" id="{66E8FDA5-9F91-4560-A176-1621B024E35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</p:spPr>
          </p:pic>
        </p:grpSp>
      </p:grp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ADAD30F0-ABAE-4E0C-88B5-565E72586EB1}"/>
              </a:ext>
            </a:extLst>
          </p:cNvPr>
          <p:cNvSpPr>
            <a:spLocks/>
          </p:cNvSpPr>
          <p:nvPr/>
        </p:nvSpPr>
        <p:spPr>
          <a:xfrm>
            <a:off x="6311160" y="4652497"/>
            <a:ext cx="5207000" cy="14054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B30BE5-8F52-4191-8DFD-73A85ED45336}"/>
              </a:ext>
            </a:extLst>
          </p:cNvPr>
          <p:cNvGrpSpPr/>
          <p:nvPr/>
        </p:nvGrpSpPr>
        <p:grpSpPr>
          <a:xfrm>
            <a:off x="6742585" y="4772067"/>
            <a:ext cx="835852" cy="835850"/>
            <a:chOff x="7396223" y="4937272"/>
            <a:chExt cx="835852" cy="83585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C3C6B20-8F77-4FD9-92B4-79B3F481CF44}"/>
                </a:ext>
              </a:extLst>
            </p:cNvPr>
            <p:cNvSpPr/>
            <p:nvPr/>
          </p:nvSpPr>
          <p:spPr>
            <a:xfrm>
              <a:off x="7396223" y="4937272"/>
              <a:ext cx="835852" cy="83585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8A45CA2-64D4-478D-9260-D33EB7D51C26}"/>
                </a:ext>
              </a:extLst>
            </p:cNvPr>
            <p:cNvSpPr txBox="1"/>
            <p:nvPr/>
          </p:nvSpPr>
          <p:spPr>
            <a:xfrm>
              <a:off x="7396223" y="5093587"/>
              <a:ext cx="835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42</a:t>
              </a:r>
              <a:r>
                <a:rPr lang="en-US" altLang="zh-CN" sz="1200" b="1" dirty="0">
                  <a:solidFill>
                    <a:schemeClr val="accent1"/>
                  </a:solidFill>
                  <a:latin typeface="+mj-ea"/>
                  <a:ea typeface="+mj-ea"/>
                </a:rPr>
                <a:t>%</a:t>
              </a:r>
              <a:endParaRPr lang="zh-CN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4AA1E15C-0844-456D-BE09-D8D1D1549F99}"/>
              </a:ext>
            </a:extLst>
          </p:cNvPr>
          <p:cNvSpPr txBox="1"/>
          <p:nvPr/>
        </p:nvSpPr>
        <p:spPr>
          <a:xfrm>
            <a:off x="6709106" y="5607917"/>
            <a:ext cx="902811" cy="330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产品优化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97C3AE3-A6FB-4EF1-BBDA-B743B5D23208}"/>
              </a:ext>
            </a:extLst>
          </p:cNvPr>
          <p:cNvGrpSpPr/>
          <p:nvPr/>
        </p:nvGrpSpPr>
        <p:grpSpPr>
          <a:xfrm>
            <a:off x="8496734" y="4772067"/>
            <a:ext cx="835852" cy="835850"/>
            <a:chOff x="7396223" y="4937272"/>
            <a:chExt cx="835852" cy="83585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BE47F3E8-87EF-4B5E-A7FF-11E7930569E6}"/>
                </a:ext>
              </a:extLst>
            </p:cNvPr>
            <p:cNvSpPr/>
            <p:nvPr/>
          </p:nvSpPr>
          <p:spPr>
            <a:xfrm>
              <a:off x="7396223" y="4937272"/>
              <a:ext cx="835852" cy="83585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14AB3032-9727-4759-AF96-8BD54B6D3BB6}"/>
                </a:ext>
              </a:extLst>
            </p:cNvPr>
            <p:cNvSpPr txBox="1"/>
            <p:nvPr/>
          </p:nvSpPr>
          <p:spPr>
            <a:xfrm>
              <a:off x="7396223" y="5093587"/>
              <a:ext cx="835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71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j-ea"/>
                  <a:ea typeface="+mj-ea"/>
                </a:rPr>
                <a:t>万</a:t>
              </a: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C8B17A47-20B1-465A-BD8F-387AD1C697FE}"/>
              </a:ext>
            </a:extLst>
          </p:cNvPr>
          <p:cNvSpPr txBox="1"/>
          <p:nvPr/>
        </p:nvSpPr>
        <p:spPr>
          <a:xfrm>
            <a:off x="8463255" y="5607917"/>
            <a:ext cx="902811" cy="330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数据转化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330FA6C-3959-4956-B419-0BB8AAC280F6}"/>
              </a:ext>
            </a:extLst>
          </p:cNvPr>
          <p:cNvGrpSpPr/>
          <p:nvPr/>
        </p:nvGrpSpPr>
        <p:grpSpPr>
          <a:xfrm>
            <a:off x="10250883" y="4772067"/>
            <a:ext cx="835852" cy="835850"/>
            <a:chOff x="7396223" y="4937272"/>
            <a:chExt cx="835852" cy="835850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7ABB81FB-C06F-4760-92A7-27DCD99D5EF4}"/>
                </a:ext>
              </a:extLst>
            </p:cNvPr>
            <p:cNvSpPr/>
            <p:nvPr/>
          </p:nvSpPr>
          <p:spPr>
            <a:xfrm>
              <a:off x="7396223" y="4937272"/>
              <a:ext cx="835852" cy="83585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DFD510C-C59B-45E6-B6C3-B1BEBA56184F}"/>
                </a:ext>
              </a:extLst>
            </p:cNvPr>
            <p:cNvSpPr txBox="1"/>
            <p:nvPr/>
          </p:nvSpPr>
          <p:spPr>
            <a:xfrm>
              <a:off x="7396223" y="5093587"/>
              <a:ext cx="835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58</a:t>
              </a:r>
              <a:r>
                <a:rPr lang="zh-CN" altLang="en-US" sz="1200" b="1" dirty="0">
                  <a:solidFill>
                    <a:schemeClr val="accent1"/>
                  </a:solidFill>
                  <a:latin typeface="+mj-ea"/>
                  <a:ea typeface="+mj-ea"/>
                </a:rPr>
                <a:t>万</a:t>
              </a: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67ABD04F-81B8-4B2F-9363-24076EA50C2B}"/>
              </a:ext>
            </a:extLst>
          </p:cNvPr>
          <p:cNvSpPr txBox="1"/>
          <p:nvPr/>
        </p:nvSpPr>
        <p:spPr>
          <a:xfrm>
            <a:off x="10217404" y="5607917"/>
            <a:ext cx="902811" cy="330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经济效益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897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CAFF718D-CE4A-4C1B-9209-228E0383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245800"/>
              </p:ext>
            </p:extLst>
          </p:nvPr>
        </p:nvGraphicFramePr>
        <p:xfrm>
          <a:off x="967409" y="3651432"/>
          <a:ext cx="3962264" cy="258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18BE57-C223-4215-9F31-8F9D7F17C52C}"/>
              </a:ext>
            </a:extLst>
          </p:cNvPr>
          <p:cNvGrpSpPr/>
          <p:nvPr/>
        </p:nvGrpSpPr>
        <p:grpSpPr>
          <a:xfrm>
            <a:off x="6251107" y="4375791"/>
            <a:ext cx="1014124" cy="1014124"/>
            <a:chOff x="5339862" y="3967872"/>
            <a:chExt cx="1512276" cy="151227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877C235-68DD-4820-B86E-A11ED3744C73}"/>
                </a:ext>
              </a:extLst>
            </p:cNvPr>
            <p:cNvGrpSpPr/>
            <p:nvPr/>
          </p:nvGrpSpPr>
          <p:grpSpPr>
            <a:xfrm>
              <a:off x="5339862" y="3967872"/>
              <a:ext cx="1512276" cy="1512276"/>
              <a:chOff x="5233182" y="3789682"/>
              <a:chExt cx="1512276" cy="1512276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3D319787-3740-45AD-A8C9-66AD9A736A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3182" y="3789682"/>
                <a:ext cx="1473157" cy="15122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2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" name="弧形 2">
                <a:extLst>
                  <a:ext uri="{FF2B5EF4-FFF2-40B4-BE49-F238E27FC236}">
                    <a16:creationId xmlns:a16="http://schemas.microsoft.com/office/drawing/2014/main" id="{FBE4EB5D-D627-4FC9-B426-BF20A57C48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3182" y="3789682"/>
                <a:ext cx="1512276" cy="1512276"/>
              </a:xfrm>
              <a:prstGeom prst="arc">
                <a:avLst>
                  <a:gd name="adj1" fmla="val 16200000"/>
                  <a:gd name="adj2" fmla="val 13628895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5031731-C243-440C-A767-748A580ECF62}"/>
                </a:ext>
              </a:extLst>
            </p:cNvPr>
            <p:cNvSpPr txBox="1"/>
            <p:nvPr/>
          </p:nvSpPr>
          <p:spPr>
            <a:xfrm>
              <a:off x="5339862" y="4436624"/>
              <a:ext cx="1512276" cy="57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+mj-lt"/>
                </a:rPr>
                <a:t>85%</a:t>
              </a:r>
              <a:endParaRPr lang="zh-CN" alt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82BDF668-8F20-4C23-94AF-03AE797809B4}"/>
              </a:ext>
            </a:extLst>
          </p:cNvPr>
          <p:cNvSpPr txBox="1"/>
          <p:nvPr/>
        </p:nvSpPr>
        <p:spPr>
          <a:xfrm>
            <a:off x="6096000" y="5654869"/>
            <a:ext cx="1324337" cy="34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产品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A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B02126-4D83-44B4-9389-2EA385A27B8E}"/>
              </a:ext>
            </a:extLst>
          </p:cNvPr>
          <p:cNvGrpSpPr/>
          <p:nvPr/>
        </p:nvGrpSpPr>
        <p:grpSpPr>
          <a:xfrm>
            <a:off x="8253057" y="4375791"/>
            <a:ext cx="1014124" cy="1014124"/>
            <a:chOff x="7625912" y="3967872"/>
            <a:chExt cx="1512276" cy="151227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6E80E9E-A562-41BA-806D-59ABBD499244}"/>
                </a:ext>
              </a:extLst>
            </p:cNvPr>
            <p:cNvGrpSpPr/>
            <p:nvPr/>
          </p:nvGrpSpPr>
          <p:grpSpPr>
            <a:xfrm>
              <a:off x="7625912" y="3967872"/>
              <a:ext cx="1512276" cy="1512276"/>
              <a:chOff x="5233182" y="3789682"/>
              <a:chExt cx="1512276" cy="15122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FE003B3-B0AB-448C-852D-446830D0CE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3182" y="3789682"/>
                <a:ext cx="1473157" cy="15122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2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弧形 57">
                <a:extLst>
                  <a:ext uri="{FF2B5EF4-FFF2-40B4-BE49-F238E27FC236}">
                    <a16:creationId xmlns:a16="http://schemas.microsoft.com/office/drawing/2014/main" id="{25D951A8-080F-494B-935D-B057C9B453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3182" y="3789682"/>
                <a:ext cx="1512276" cy="1512276"/>
              </a:xfrm>
              <a:prstGeom prst="arc">
                <a:avLst>
                  <a:gd name="adj1" fmla="val 16200000"/>
                  <a:gd name="adj2" fmla="val 4888789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06E0468-3E3D-4AEF-A5F2-1ED264ACB541}"/>
                </a:ext>
              </a:extLst>
            </p:cNvPr>
            <p:cNvSpPr txBox="1"/>
            <p:nvPr/>
          </p:nvSpPr>
          <p:spPr>
            <a:xfrm>
              <a:off x="7625912" y="4436624"/>
              <a:ext cx="1512276" cy="57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+mj-lt"/>
                </a:rPr>
                <a:t>46%</a:t>
              </a:r>
              <a:endParaRPr lang="zh-CN" alt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0ED2C93-5FFF-424C-93D8-FDD4FBEE459B}"/>
              </a:ext>
            </a:extLst>
          </p:cNvPr>
          <p:cNvSpPr txBox="1"/>
          <p:nvPr/>
        </p:nvSpPr>
        <p:spPr>
          <a:xfrm>
            <a:off x="8097950" y="5654869"/>
            <a:ext cx="1324337" cy="34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产品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B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AD6AF3-D5C5-4596-A03E-9E7E7D01B5BE}"/>
              </a:ext>
            </a:extLst>
          </p:cNvPr>
          <p:cNvGrpSpPr/>
          <p:nvPr/>
        </p:nvGrpSpPr>
        <p:grpSpPr>
          <a:xfrm>
            <a:off x="10255007" y="4375791"/>
            <a:ext cx="1014124" cy="1014124"/>
            <a:chOff x="9911962" y="3967872"/>
            <a:chExt cx="1512276" cy="1512276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7D0812C-1FA1-4F54-A6E6-187933D35327}"/>
                </a:ext>
              </a:extLst>
            </p:cNvPr>
            <p:cNvGrpSpPr/>
            <p:nvPr/>
          </p:nvGrpSpPr>
          <p:grpSpPr>
            <a:xfrm>
              <a:off x="9911962" y="3967872"/>
              <a:ext cx="1512276" cy="1512276"/>
              <a:chOff x="5233182" y="3789682"/>
              <a:chExt cx="1512276" cy="15122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550BAAC-4203-44A1-B08A-0A7ECCFF81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3182" y="3789682"/>
                <a:ext cx="1473157" cy="15122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zh-CN" altLang="en-US" sz="2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弧形 63">
                <a:extLst>
                  <a:ext uri="{FF2B5EF4-FFF2-40B4-BE49-F238E27FC236}">
                    <a16:creationId xmlns:a16="http://schemas.microsoft.com/office/drawing/2014/main" id="{4E0F949B-542C-4A97-A025-1A279B59B6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33182" y="3789682"/>
                <a:ext cx="1512276" cy="1512276"/>
              </a:xfrm>
              <a:prstGeom prst="arc">
                <a:avLst>
                  <a:gd name="adj1" fmla="val 16200000"/>
                  <a:gd name="adj2" fmla="val 10173267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23E4289-2676-499A-9253-F75C14C46E2B}"/>
                </a:ext>
              </a:extLst>
            </p:cNvPr>
            <p:cNvSpPr txBox="1"/>
            <p:nvPr/>
          </p:nvSpPr>
          <p:spPr>
            <a:xfrm>
              <a:off x="9911962" y="4436624"/>
              <a:ext cx="1512276" cy="57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+mj-lt"/>
                </a:rPr>
                <a:t>71%</a:t>
              </a:r>
              <a:endParaRPr lang="zh-CN" alt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D7DD151-621C-4AA7-8F67-AABF7A6230B5}"/>
              </a:ext>
            </a:extLst>
          </p:cNvPr>
          <p:cNvSpPr txBox="1"/>
          <p:nvPr/>
        </p:nvSpPr>
        <p:spPr>
          <a:xfrm>
            <a:off x="10099901" y="5654869"/>
            <a:ext cx="1324337" cy="34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产品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C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2D43B8D-247B-4682-A2C8-0B2ABC2A326E}"/>
              </a:ext>
            </a:extLst>
          </p:cNvPr>
          <p:cNvSpPr txBox="1"/>
          <p:nvPr/>
        </p:nvSpPr>
        <p:spPr>
          <a:xfrm>
            <a:off x="6096000" y="3562831"/>
            <a:ext cx="5483374" cy="50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产品转化率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2D9919C-12AC-4173-9963-C08AFA15AA03}"/>
              </a:ext>
            </a:extLst>
          </p:cNvPr>
          <p:cNvSpPr txBox="1"/>
          <p:nvPr/>
        </p:nvSpPr>
        <p:spPr>
          <a:xfrm>
            <a:off x="857032" y="2202349"/>
            <a:ext cx="4677576" cy="844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请在此输入有关于工作业务的相关说明，以便于观众更好的理解，输入文字时可以直接复制，粘贴时请选择右键只保留文本。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A8AC2A0-7D52-40A2-92E7-0DF05D6D407E}"/>
              </a:ext>
            </a:extLst>
          </p:cNvPr>
          <p:cNvGrpSpPr/>
          <p:nvPr/>
        </p:nvGrpSpPr>
        <p:grpSpPr>
          <a:xfrm>
            <a:off x="933231" y="1295957"/>
            <a:ext cx="1922780" cy="532662"/>
            <a:chOff x="1417320" y="1970308"/>
            <a:chExt cx="1922780" cy="532662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85CC7F0C-3846-434F-B492-817B164A4771}"/>
                </a:ext>
              </a:extLst>
            </p:cNvPr>
            <p:cNvSpPr>
              <a:spLocks/>
            </p:cNvSpPr>
            <p:nvPr/>
          </p:nvSpPr>
          <p:spPr>
            <a:xfrm>
              <a:off x="1417320" y="1970308"/>
              <a:ext cx="1922780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D1843CDD-5177-4B39-89D7-D481EF2803AC}"/>
                </a:ext>
              </a:extLst>
            </p:cNvPr>
            <p:cNvGrpSpPr/>
            <p:nvPr/>
          </p:nvGrpSpPr>
          <p:grpSpPr>
            <a:xfrm>
              <a:off x="1604279" y="2044618"/>
              <a:ext cx="1548862" cy="384042"/>
              <a:chOff x="1675999" y="2437360"/>
              <a:chExt cx="1548862" cy="384042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2699454-370A-4AAA-BF89-235326CB0A62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21776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重点数据</a:t>
                </a:r>
              </a:p>
            </p:txBody>
          </p:sp>
          <p:pic>
            <p:nvPicPr>
              <p:cNvPr id="77" name="图形 76" descr="文档">
                <a:extLst>
                  <a:ext uri="{FF2B5EF4-FFF2-40B4-BE49-F238E27FC236}">
                    <a16:creationId xmlns:a16="http://schemas.microsoft.com/office/drawing/2014/main" id="{88D4C5AB-3277-4A8C-8DFF-8379CEA61CF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28F7A19-E567-4668-A211-FA4222B8C87C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EE9D381-12EE-4B56-8451-678995B8A658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02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3FF904C-CBFD-421A-86DE-93F1C9DFDBFB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工作业绩概况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E8F3DFA-594C-4733-817D-1E1CB7700B8C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BC88C9A8-2F9A-4062-AA41-27C890D11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0F53CA3-CDB3-4B5D-B51D-9F0308B65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D150786-60C6-4762-A33B-4659C974E0F7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6088570-18C7-4814-B544-4E4CE74F9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DB4BC38-5866-4169-A312-9CD22DDBD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DD2F8969-D575-49FC-A123-B4EB08A29846}"/>
              </a:ext>
            </a:extLst>
          </p:cNvPr>
          <p:cNvSpPr txBox="1"/>
          <p:nvPr/>
        </p:nvSpPr>
        <p:spPr>
          <a:xfrm>
            <a:off x="6382748" y="2202349"/>
            <a:ext cx="4677576" cy="844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请在此输入有关于工作业务的相关说明，以便于观众更好的理解，输入文字时可以直接复制，粘贴时请选择右键只保留文本。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C32F726-88CD-4232-A69D-7C0DAA63CE3B}"/>
              </a:ext>
            </a:extLst>
          </p:cNvPr>
          <p:cNvGrpSpPr/>
          <p:nvPr/>
        </p:nvGrpSpPr>
        <p:grpSpPr>
          <a:xfrm>
            <a:off x="6458947" y="1295957"/>
            <a:ext cx="1922780" cy="532662"/>
            <a:chOff x="1417320" y="1970308"/>
            <a:chExt cx="1922780" cy="532662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099C828B-A917-4A10-8813-681FD0EAB14A}"/>
                </a:ext>
              </a:extLst>
            </p:cNvPr>
            <p:cNvSpPr>
              <a:spLocks/>
            </p:cNvSpPr>
            <p:nvPr/>
          </p:nvSpPr>
          <p:spPr>
            <a:xfrm>
              <a:off x="1417320" y="1970308"/>
              <a:ext cx="1922780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1E59DBD-A927-4F0B-A844-DFC2DD3207CD}"/>
                </a:ext>
              </a:extLst>
            </p:cNvPr>
            <p:cNvGrpSpPr/>
            <p:nvPr/>
          </p:nvGrpSpPr>
          <p:grpSpPr>
            <a:xfrm>
              <a:off x="1604279" y="2044618"/>
              <a:ext cx="1548862" cy="384042"/>
              <a:chOff x="1675999" y="2437360"/>
              <a:chExt cx="1548862" cy="38404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2CDE419-BD43-41BC-9663-D60C583AF83C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21776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重点数据</a:t>
                </a:r>
              </a:p>
            </p:txBody>
          </p:sp>
          <p:pic>
            <p:nvPicPr>
              <p:cNvPr id="53" name="图形 52" descr="文档">
                <a:extLst>
                  <a:ext uri="{FF2B5EF4-FFF2-40B4-BE49-F238E27FC236}">
                    <a16:creationId xmlns:a16="http://schemas.microsoft.com/office/drawing/2014/main" id="{00A9E08A-0F2C-47D0-B211-361157B3280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44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B63FAF-1258-422A-8DA0-180F884451D8}"/>
              </a:ext>
            </a:extLst>
          </p:cNvPr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4EBD5E4-F67C-4A59-B0AF-AE043C7A6B4D}"/>
                </a:ext>
              </a:extLst>
            </p:cNvPr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E301D"/>
                  </a:solidFill>
                  <a:latin typeface="+mn-ea"/>
                </a:rPr>
                <a:t>请在此输入有关于问题改进的相关说明，以便于观众更好的理解，输入文字时可以直接复制，粘贴时请选择右键只保留文本。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F5A85F9-2650-4040-A7D7-37B7B796B08F}"/>
                </a:ext>
              </a:extLst>
            </p:cNvPr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问题改进计划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5F4AFD8-E5EF-4397-ABA4-239E57222923}"/>
                </a:ext>
              </a:extLst>
            </p:cNvPr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200" dirty="0">
                  <a:latin typeface="+mn-ea"/>
                </a:rPr>
                <a:t>Problem improvement plan</a:t>
              </a: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0D68EDA-7CB5-4AD1-8A2B-5268873E7A75}"/>
              </a:ext>
            </a:extLst>
          </p:cNvPr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03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85B705-54BE-43E5-9D06-84FB29D83974}"/>
              </a:ext>
            </a:extLst>
          </p:cNvPr>
          <p:cNvSpPr txBox="1"/>
          <p:nvPr/>
        </p:nvSpPr>
        <p:spPr>
          <a:xfrm>
            <a:off x="660400" y="3423273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426503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桌子上有一些广告&#10;&#10;中度可信度描述已自动生成">
            <a:extLst>
              <a:ext uri="{FF2B5EF4-FFF2-40B4-BE49-F238E27FC236}">
                <a16:creationId xmlns:a16="http://schemas.microsoft.com/office/drawing/2014/main" id="{350769A8-87A5-4800-8832-A7B5B24A0C0B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8" b="19348"/>
          <a:stretch/>
        </p:blipFill>
        <p:spPr>
          <a:xfrm>
            <a:off x="6096000" y="3781038"/>
            <a:ext cx="5422900" cy="2230119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A98E9AA-4E90-4C65-8174-1EF53A833A0B}"/>
              </a:ext>
            </a:extLst>
          </p:cNvPr>
          <p:cNvSpPr>
            <a:spLocks/>
          </p:cNvSpPr>
          <p:nvPr/>
        </p:nvSpPr>
        <p:spPr>
          <a:xfrm flipH="1">
            <a:off x="6119499" y="1402080"/>
            <a:ext cx="5412101" cy="2230120"/>
          </a:xfrm>
          <a:prstGeom prst="roundRect">
            <a:avLst>
              <a:gd name="adj" fmla="val 6069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47A44DB-6F08-4B24-A718-FE970E85FF0D}"/>
              </a:ext>
            </a:extLst>
          </p:cNvPr>
          <p:cNvSpPr>
            <a:spLocks/>
          </p:cNvSpPr>
          <p:nvPr/>
        </p:nvSpPr>
        <p:spPr>
          <a:xfrm>
            <a:off x="6507139" y="1741401"/>
            <a:ext cx="2034032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5788D5-54C6-4498-AB75-17324FB15669}"/>
              </a:ext>
            </a:extLst>
          </p:cNvPr>
          <p:cNvGrpSpPr/>
          <p:nvPr/>
        </p:nvGrpSpPr>
        <p:grpSpPr>
          <a:xfrm>
            <a:off x="6754677" y="1815711"/>
            <a:ext cx="1538956" cy="384042"/>
            <a:chOff x="1675999" y="2437360"/>
            <a:chExt cx="1538956" cy="38404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CE20C86-D249-48A6-A01A-C1777F558154}"/>
                </a:ext>
              </a:extLst>
            </p:cNvPr>
            <p:cNvSpPr txBox="1"/>
            <p:nvPr/>
          </p:nvSpPr>
          <p:spPr>
            <a:xfrm>
              <a:off x="2003085" y="2437360"/>
              <a:ext cx="1211870" cy="3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管理问题</a:t>
              </a:r>
            </a:p>
          </p:txBody>
        </p:sp>
        <p:pic>
          <p:nvPicPr>
            <p:cNvPr id="16" name="图形 15" descr="文档">
              <a:extLst>
                <a:ext uri="{FF2B5EF4-FFF2-40B4-BE49-F238E27FC236}">
                  <a16:creationId xmlns:a16="http://schemas.microsoft.com/office/drawing/2014/main" id="{EA5E5199-9F49-493E-9904-7E782384A85F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5999" y="2465839"/>
              <a:ext cx="327085" cy="327085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61CCA8E-3A8F-495A-A8FA-B296D1374650}"/>
              </a:ext>
            </a:extLst>
          </p:cNvPr>
          <p:cNvSpPr txBox="1"/>
          <p:nvPr/>
        </p:nvSpPr>
        <p:spPr>
          <a:xfrm>
            <a:off x="6451846" y="2413347"/>
            <a:ext cx="4588018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26" name="图片 25" descr="桌子上放着笔记本电脑&#10;&#10;描述已自动生成">
            <a:extLst>
              <a:ext uri="{FF2B5EF4-FFF2-40B4-BE49-F238E27FC236}">
                <a16:creationId xmlns:a16="http://schemas.microsoft.com/office/drawing/2014/main" id="{29686E06-BAEC-4846-9E7A-22BC83AA908E}"/>
              </a:ext>
            </a:extLst>
          </p:cNvPr>
          <p:cNvPicPr>
            <a:picLocks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9" b="19329"/>
          <a:stretch/>
        </p:blipFill>
        <p:spPr>
          <a:xfrm>
            <a:off x="660400" y="1402081"/>
            <a:ext cx="5412101" cy="223011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C09F4F26-73FB-4B99-9851-3B455840DA33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89648A8-4221-4A4B-8FCF-2C9B9BB47B02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8F64698-8225-413D-9451-8905B3A13EA0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问题改进计划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B47B1B6-F092-42F8-8C71-635E036EB291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86F1D1B9-F5EC-451A-BC62-9CC83DD9B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0900C0-8103-46F7-90DE-F6951FDA4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DEBE82E-89D9-486E-B2E2-F4D77FB36243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D5C5843-60EB-484A-97D5-BE584A312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7E15A80A-CA3A-44C9-BD86-1576A4F3C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38A948B-2DF0-4C2C-9419-5E8B11D324E5}"/>
              </a:ext>
            </a:extLst>
          </p:cNvPr>
          <p:cNvSpPr>
            <a:spLocks/>
          </p:cNvSpPr>
          <p:nvPr/>
        </p:nvSpPr>
        <p:spPr>
          <a:xfrm>
            <a:off x="660400" y="3781039"/>
            <a:ext cx="5412101" cy="2230120"/>
          </a:xfrm>
          <a:prstGeom prst="roundRect">
            <a:avLst>
              <a:gd name="adj" fmla="val 6069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0CD075A-144D-4148-8197-9E9A6BD6C210}"/>
              </a:ext>
            </a:extLst>
          </p:cNvPr>
          <p:cNvSpPr>
            <a:spLocks/>
          </p:cNvSpPr>
          <p:nvPr/>
        </p:nvSpPr>
        <p:spPr>
          <a:xfrm>
            <a:off x="1048040" y="4120360"/>
            <a:ext cx="2034032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B12E25D-D11B-424F-894B-29E876B597F8}"/>
              </a:ext>
            </a:extLst>
          </p:cNvPr>
          <p:cNvGrpSpPr/>
          <p:nvPr/>
        </p:nvGrpSpPr>
        <p:grpSpPr>
          <a:xfrm>
            <a:off x="1295578" y="4194670"/>
            <a:ext cx="1538956" cy="384042"/>
            <a:chOff x="1675999" y="2437360"/>
            <a:chExt cx="1538956" cy="384042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38C68CA-6DFB-4C9E-A623-D7BD3343E5BB}"/>
                </a:ext>
              </a:extLst>
            </p:cNvPr>
            <p:cNvSpPr txBox="1"/>
            <p:nvPr/>
          </p:nvSpPr>
          <p:spPr>
            <a:xfrm>
              <a:off x="2003085" y="2437360"/>
              <a:ext cx="1211870" cy="3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产品问题</a:t>
              </a:r>
            </a:p>
          </p:txBody>
        </p:sp>
        <p:pic>
          <p:nvPicPr>
            <p:cNvPr id="45" name="图形 44" descr="文档">
              <a:extLst>
                <a:ext uri="{FF2B5EF4-FFF2-40B4-BE49-F238E27FC236}">
                  <a16:creationId xmlns:a16="http://schemas.microsoft.com/office/drawing/2014/main" id="{6AF091BC-0429-470A-99E4-1018B948724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5999" y="2465839"/>
              <a:ext cx="327085" cy="327085"/>
            </a:xfrm>
            <a:prstGeom prst="rect">
              <a:avLst/>
            </a:prstGeom>
          </p:spPr>
        </p:pic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22892A61-2A23-4A81-8FFC-F2A47D92D295}"/>
              </a:ext>
            </a:extLst>
          </p:cNvPr>
          <p:cNvSpPr txBox="1"/>
          <p:nvPr/>
        </p:nvSpPr>
        <p:spPr>
          <a:xfrm>
            <a:off x="992747" y="4792306"/>
            <a:ext cx="4588018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773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 descr="preencoded.png">
            <a:extLst>
              <a:ext uri="{FF2B5EF4-FFF2-40B4-BE49-F238E27FC236}">
                <a16:creationId xmlns:a16="http://schemas.microsoft.com/office/drawing/2014/main" id="{68020FF0-B4E6-465E-9228-22D868AF8BBC}"/>
              </a:ext>
            </a:extLst>
          </p:cNvPr>
          <p:cNvSpPr/>
          <p:nvPr/>
        </p:nvSpPr>
        <p:spPr>
          <a:xfrm>
            <a:off x="652146" y="2346464"/>
            <a:ext cx="4875292" cy="3711436"/>
          </a:xfrm>
          <a:custGeom>
            <a:avLst/>
            <a:gdLst>
              <a:gd name="connsiteX0" fmla="*/ 0 w 5391150"/>
              <a:gd name="connsiteY0" fmla="*/ 0 h 7181850"/>
              <a:gd name="connsiteX1" fmla="*/ 5391150 w 5391150"/>
              <a:gd name="connsiteY1" fmla="*/ 0 h 7181850"/>
              <a:gd name="connsiteX2" fmla="*/ 5391150 w 5391150"/>
              <a:gd name="connsiteY2" fmla="*/ 7181850 h 7181850"/>
              <a:gd name="connsiteX3" fmla="*/ 0 w 5391150"/>
              <a:gd name="connsiteY3" fmla="*/ 7181850 h 718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7181850">
                <a:moveTo>
                  <a:pt x="0" y="0"/>
                </a:moveTo>
                <a:lnTo>
                  <a:pt x="5391150" y="0"/>
                </a:lnTo>
                <a:lnTo>
                  <a:pt x="5391150" y="7181850"/>
                </a:lnTo>
                <a:lnTo>
                  <a:pt x="0" y="7181850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41D0176-DA98-4726-AC62-D589F84BF214}"/>
              </a:ext>
            </a:extLst>
          </p:cNvPr>
          <p:cNvSpPr>
            <a:spLocks/>
          </p:cNvSpPr>
          <p:nvPr/>
        </p:nvSpPr>
        <p:spPr>
          <a:xfrm>
            <a:off x="5967580" y="1489285"/>
            <a:ext cx="2571187" cy="4568613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BB6817-DDA9-47E2-A666-E6AB14C5ECBA}"/>
              </a:ext>
            </a:extLst>
          </p:cNvPr>
          <p:cNvGrpSpPr/>
          <p:nvPr/>
        </p:nvGrpSpPr>
        <p:grpSpPr>
          <a:xfrm>
            <a:off x="6236157" y="1709265"/>
            <a:ext cx="2034032" cy="532662"/>
            <a:chOff x="2361184" y="1665609"/>
            <a:chExt cx="2034032" cy="53266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47A44DB-6F08-4B24-A718-FE970E85FF0D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45788D5-54C6-4498-AB75-17324FB15669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E20C86-D249-48A6-A01A-C1777F558154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营销问题</a:t>
                </a:r>
              </a:p>
            </p:txBody>
          </p:sp>
          <p:pic>
            <p:nvPicPr>
              <p:cNvPr id="16" name="图形 15" descr="文档">
                <a:extLst>
                  <a:ext uri="{FF2B5EF4-FFF2-40B4-BE49-F238E27FC236}">
                    <a16:creationId xmlns:a16="http://schemas.microsoft.com/office/drawing/2014/main" id="{EA5E5199-9F49-493E-9904-7E782384A8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1270000" dist="254000" dir="54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61CCA8E-3A8F-495A-A8FA-B296D1374650}"/>
              </a:ext>
            </a:extLst>
          </p:cNvPr>
          <p:cNvSpPr txBox="1"/>
          <p:nvPr/>
        </p:nvSpPr>
        <p:spPr>
          <a:xfrm>
            <a:off x="6236157" y="2606544"/>
            <a:ext cx="2034032" cy="118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451E6E2-78C2-4CA3-A15F-C95CD2774A21}"/>
              </a:ext>
            </a:extLst>
          </p:cNvPr>
          <p:cNvSpPr>
            <a:spLocks/>
          </p:cNvSpPr>
          <p:nvPr/>
        </p:nvSpPr>
        <p:spPr>
          <a:xfrm>
            <a:off x="8846597" y="1269306"/>
            <a:ext cx="2571187" cy="4568613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283AF26-6692-4075-9CAD-B2AAABB82D43}"/>
              </a:ext>
            </a:extLst>
          </p:cNvPr>
          <p:cNvGrpSpPr/>
          <p:nvPr/>
        </p:nvGrpSpPr>
        <p:grpSpPr>
          <a:xfrm>
            <a:off x="9115174" y="1489286"/>
            <a:ext cx="2034032" cy="532662"/>
            <a:chOff x="2361184" y="1665609"/>
            <a:chExt cx="2034032" cy="532662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BFB0D85-6D2C-4C14-B9F0-09B1232F6E9E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F13F83D-61C6-4405-AF84-0C96026FB93B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422549A-301A-4A55-BE83-BC8ECB0AE379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数据问题</a:t>
                </a:r>
              </a:p>
            </p:txBody>
          </p:sp>
          <p:pic>
            <p:nvPicPr>
              <p:cNvPr id="36" name="图形 35" descr="文档">
                <a:extLst>
                  <a:ext uri="{FF2B5EF4-FFF2-40B4-BE49-F238E27FC236}">
                    <a16:creationId xmlns:a16="http://schemas.microsoft.com/office/drawing/2014/main" id="{3F74182D-53DE-46DE-83A0-DD542285548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1270000" dist="254000" dir="54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1DE6650-A364-464B-94A5-A1A0A816D1E5}"/>
              </a:ext>
            </a:extLst>
          </p:cNvPr>
          <p:cNvSpPr txBox="1"/>
          <p:nvPr/>
        </p:nvSpPr>
        <p:spPr>
          <a:xfrm>
            <a:off x="9115174" y="2386565"/>
            <a:ext cx="2034032" cy="118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44C561A-3566-4365-9A57-B3C0C539F5EE}"/>
              </a:ext>
            </a:extLst>
          </p:cNvPr>
          <p:cNvSpPr txBox="1"/>
          <p:nvPr/>
        </p:nvSpPr>
        <p:spPr>
          <a:xfrm>
            <a:off x="1376465" y="3470964"/>
            <a:ext cx="3773232" cy="517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8265A6B-87E2-4810-8D17-BA929DCB3F7A}"/>
              </a:ext>
            </a:extLst>
          </p:cNvPr>
          <p:cNvSpPr txBox="1"/>
          <p:nvPr/>
        </p:nvSpPr>
        <p:spPr>
          <a:xfrm>
            <a:off x="1376465" y="4332187"/>
            <a:ext cx="3773232" cy="517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3ECC2F6-0ECD-4295-80B9-CEC2FC4DB637}"/>
              </a:ext>
            </a:extLst>
          </p:cNvPr>
          <p:cNvSpPr txBox="1"/>
          <p:nvPr/>
        </p:nvSpPr>
        <p:spPr>
          <a:xfrm>
            <a:off x="1376465" y="5193410"/>
            <a:ext cx="3773232" cy="517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F48ABBC9-8267-471C-BD01-C6B2C6524F1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5" b="26685"/>
          <a:stretch/>
        </p:blipFill>
        <p:spPr>
          <a:xfrm>
            <a:off x="660400" y="1486615"/>
            <a:ext cx="4867038" cy="1513186"/>
          </a:xfrm>
          <a:prstGeom prst="rect">
            <a:avLst/>
          </a:prstGeom>
        </p:spPr>
      </p:pic>
      <p:sp>
        <p:nvSpPr>
          <p:cNvPr id="66" name="椭圆 65">
            <a:extLst>
              <a:ext uri="{FF2B5EF4-FFF2-40B4-BE49-F238E27FC236}">
                <a16:creationId xmlns:a16="http://schemas.microsoft.com/office/drawing/2014/main" id="{03AA5E81-E172-4C7A-8C4A-1AACC8A0CD75}"/>
              </a:ext>
            </a:extLst>
          </p:cNvPr>
          <p:cNvSpPr/>
          <p:nvPr/>
        </p:nvSpPr>
        <p:spPr>
          <a:xfrm>
            <a:off x="817242" y="3539884"/>
            <a:ext cx="451104" cy="451104"/>
          </a:xfrm>
          <a:prstGeom prst="ellipse">
            <a:avLst/>
          </a:prstGeom>
          <a:solidFill>
            <a:schemeClr val="bg1"/>
          </a:solidFill>
          <a:ln w="0">
            <a:noFill/>
          </a:ln>
          <a:effectLst>
            <a:outerShdw blurRad="1270000" dist="254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1"/>
                </a:solidFill>
                <a:latin typeface="+mn-ea"/>
              </a:rPr>
              <a:t>1</a:t>
            </a:r>
            <a:endParaRPr lang="zh-CN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0A64A371-ABD0-498E-A44F-8594C56A32D6}"/>
              </a:ext>
            </a:extLst>
          </p:cNvPr>
          <p:cNvSpPr/>
          <p:nvPr/>
        </p:nvSpPr>
        <p:spPr>
          <a:xfrm>
            <a:off x="817242" y="4401107"/>
            <a:ext cx="451104" cy="451104"/>
          </a:xfrm>
          <a:prstGeom prst="ellipse">
            <a:avLst/>
          </a:prstGeom>
          <a:solidFill>
            <a:schemeClr val="bg1"/>
          </a:solidFill>
          <a:ln w="0">
            <a:noFill/>
          </a:ln>
          <a:effectLst>
            <a:outerShdw blurRad="1270000" dist="254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1"/>
                </a:solidFill>
                <a:latin typeface="+mn-ea"/>
              </a:rPr>
              <a:t>2</a:t>
            </a:r>
            <a:endParaRPr lang="zh-CN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D1E381F-03F0-4E14-9968-96827BBC27A1}"/>
              </a:ext>
            </a:extLst>
          </p:cNvPr>
          <p:cNvSpPr/>
          <p:nvPr/>
        </p:nvSpPr>
        <p:spPr>
          <a:xfrm>
            <a:off x="817242" y="5262330"/>
            <a:ext cx="451104" cy="451104"/>
          </a:xfrm>
          <a:prstGeom prst="ellipse">
            <a:avLst/>
          </a:prstGeom>
          <a:solidFill>
            <a:schemeClr val="bg1"/>
          </a:solidFill>
          <a:ln w="0">
            <a:noFill/>
          </a:ln>
          <a:effectLst>
            <a:outerShdw blurRad="1270000" dist="254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1"/>
                </a:solidFill>
                <a:latin typeface="+mn-ea"/>
              </a:rPr>
              <a:t>3</a:t>
            </a:r>
            <a:endParaRPr lang="zh-CN" altLang="en-US" sz="10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95CF97B-CD33-40E0-839C-6DB3F4513B5A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345065-757F-4CAB-8C25-C0FF70B2D14D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E2FAD42-5515-4F3C-8076-9B42E967EB6B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问题改进计划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1C42BD5-DD41-4359-877F-4F343CCD4207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DA26AA26-335C-4436-AFAF-9E1CEC5F3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576D19A3-D51C-4776-B6A7-9E5E97BF8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FD30B1E-235C-4E64-9CA5-C3A359525667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815DBAC-E992-4F19-BA73-B94BC4B80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CC95766-4975-4F4A-A154-87CA40A68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35EE14B2-D1D0-403C-864D-E85D2ED809A2}"/>
              </a:ext>
            </a:extLst>
          </p:cNvPr>
          <p:cNvSpPr txBox="1"/>
          <p:nvPr/>
        </p:nvSpPr>
        <p:spPr>
          <a:xfrm>
            <a:off x="6236157" y="4189345"/>
            <a:ext cx="2034032" cy="118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E0DDA61-7850-49BE-B7EB-2F3D719F3AF2}"/>
              </a:ext>
            </a:extLst>
          </p:cNvPr>
          <p:cNvSpPr txBox="1"/>
          <p:nvPr/>
        </p:nvSpPr>
        <p:spPr>
          <a:xfrm>
            <a:off x="9115174" y="3969366"/>
            <a:ext cx="2034032" cy="118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37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8F0EBAD-CE96-47EC-818B-145CDC5F5E49}"/>
              </a:ext>
            </a:extLst>
          </p:cNvPr>
          <p:cNvSpPr>
            <a:spLocks/>
          </p:cNvSpPr>
          <p:nvPr/>
        </p:nvSpPr>
        <p:spPr>
          <a:xfrm>
            <a:off x="660400" y="4359228"/>
            <a:ext cx="10858500" cy="1900054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41D0176-DA98-4726-AC62-D589F84BF214}"/>
              </a:ext>
            </a:extLst>
          </p:cNvPr>
          <p:cNvSpPr>
            <a:spLocks/>
          </p:cNvSpPr>
          <p:nvPr/>
        </p:nvSpPr>
        <p:spPr>
          <a:xfrm>
            <a:off x="3554800" y="1427682"/>
            <a:ext cx="2571187" cy="2711566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BB6817-DDA9-47E2-A666-E6AB14C5ECBA}"/>
              </a:ext>
            </a:extLst>
          </p:cNvPr>
          <p:cNvGrpSpPr/>
          <p:nvPr/>
        </p:nvGrpSpPr>
        <p:grpSpPr>
          <a:xfrm>
            <a:off x="3823377" y="1647661"/>
            <a:ext cx="2034032" cy="532662"/>
            <a:chOff x="2361184" y="1665609"/>
            <a:chExt cx="2034032" cy="53266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47A44DB-6F08-4B24-A718-FE970E85FF0D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45788D5-54C6-4498-AB75-17324FB15669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E20C86-D249-48A6-A01A-C1777F558154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提升管理</a:t>
                </a:r>
              </a:p>
            </p:txBody>
          </p:sp>
          <p:pic>
            <p:nvPicPr>
              <p:cNvPr id="16" name="图形 15" descr="文档">
                <a:extLst>
                  <a:ext uri="{FF2B5EF4-FFF2-40B4-BE49-F238E27FC236}">
                    <a16:creationId xmlns:a16="http://schemas.microsoft.com/office/drawing/2014/main" id="{EA5E5199-9F49-493E-9904-7E782384A8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1270000" dist="254000" dir="54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61CCA8E-3A8F-495A-A8FA-B296D1374650}"/>
              </a:ext>
            </a:extLst>
          </p:cNvPr>
          <p:cNvSpPr txBox="1"/>
          <p:nvPr/>
        </p:nvSpPr>
        <p:spPr>
          <a:xfrm>
            <a:off x="3823377" y="2348249"/>
            <a:ext cx="2034032" cy="162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请在此输入有关于改进计划的相关说明，以便于观众更好的理解，输入文字时可以直接复制，粘贴时请选择右键只保留文本。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49" name="图片 48" descr="桌子上放着电脑&#10;&#10;描述已自动生成">
            <a:extLst>
              <a:ext uri="{FF2B5EF4-FFF2-40B4-BE49-F238E27FC236}">
                <a16:creationId xmlns:a16="http://schemas.microsoft.com/office/drawing/2014/main" id="{FC99AD93-3961-431E-B1D7-E99AE0EF90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14077" r="3427" b="11990"/>
          <a:stretch/>
        </p:blipFill>
        <p:spPr>
          <a:xfrm>
            <a:off x="6394564" y="1427682"/>
            <a:ext cx="5124336" cy="2711566"/>
          </a:xfrm>
          <a:custGeom>
            <a:avLst/>
            <a:gdLst>
              <a:gd name="connsiteX0" fmla="*/ 306190 w 4430582"/>
              <a:gd name="connsiteY0" fmla="*/ 0 h 2711566"/>
              <a:gd name="connsiteX1" fmla="*/ 4124392 w 4430582"/>
              <a:gd name="connsiteY1" fmla="*/ 0 h 2711566"/>
              <a:gd name="connsiteX2" fmla="*/ 4430582 w 4430582"/>
              <a:gd name="connsiteY2" fmla="*/ 306190 h 2711566"/>
              <a:gd name="connsiteX3" fmla="*/ 4430582 w 4430582"/>
              <a:gd name="connsiteY3" fmla="*/ 2405376 h 2711566"/>
              <a:gd name="connsiteX4" fmla="*/ 4124392 w 4430582"/>
              <a:gd name="connsiteY4" fmla="*/ 2711566 h 2711566"/>
              <a:gd name="connsiteX5" fmla="*/ 306190 w 4430582"/>
              <a:gd name="connsiteY5" fmla="*/ 2711566 h 2711566"/>
              <a:gd name="connsiteX6" fmla="*/ 0 w 4430582"/>
              <a:gd name="connsiteY6" fmla="*/ 2405376 h 2711566"/>
              <a:gd name="connsiteX7" fmla="*/ 0 w 4430582"/>
              <a:gd name="connsiteY7" fmla="*/ 306190 h 2711566"/>
              <a:gd name="connsiteX8" fmla="*/ 306190 w 4430582"/>
              <a:gd name="connsiteY8" fmla="*/ 0 h 271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0582" h="2711566">
                <a:moveTo>
                  <a:pt x="306190" y="0"/>
                </a:moveTo>
                <a:lnTo>
                  <a:pt x="4124392" y="0"/>
                </a:lnTo>
                <a:cubicBezTo>
                  <a:pt x="4293496" y="0"/>
                  <a:pt x="4430582" y="137086"/>
                  <a:pt x="4430582" y="306190"/>
                </a:cubicBezTo>
                <a:lnTo>
                  <a:pt x="4430582" y="2405376"/>
                </a:lnTo>
                <a:cubicBezTo>
                  <a:pt x="4430582" y="2574480"/>
                  <a:pt x="4293496" y="2711566"/>
                  <a:pt x="4124392" y="2711566"/>
                </a:cubicBezTo>
                <a:lnTo>
                  <a:pt x="306190" y="2711566"/>
                </a:lnTo>
                <a:cubicBezTo>
                  <a:pt x="137086" y="2711566"/>
                  <a:pt x="0" y="2574480"/>
                  <a:pt x="0" y="2405376"/>
                </a:cubicBezTo>
                <a:lnTo>
                  <a:pt x="0" y="306190"/>
                </a:lnTo>
                <a:cubicBezTo>
                  <a:pt x="0" y="137086"/>
                  <a:pt x="137086" y="0"/>
                  <a:pt x="306190" y="0"/>
                </a:cubicBezTo>
                <a:close/>
              </a:path>
            </a:pathLst>
          </a:cu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79357372-775A-49CE-8FD1-40BE025D17DD}"/>
              </a:ext>
            </a:extLst>
          </p:cNvPr>
          <p:cNvGrpSpPr/>
          <p:nvPr/>
        </p:nvGrpSpPr>
        <p:grpSpPr>
          <a:xfrm>
            <a:off x="941586" y="4681996"/>
            <a:ext cx="2034032" cy="532662"/>
            <a:chOff x="2361184" y="1665609"/>
            <a:chExt cx="2034032" cy="532662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430195C-D2E8-4B20-AF7D-7D5419737596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CDF881C-90B7-44C2-97C6-C26A4ADE9CA9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3C1B90C-D297-4FCF-B646-8B9CCBD4130D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规范流程</a:t>
                </a:r>
              </a:p>
            </p:txBody>
          </p:sp>
          <p:pic>
            <p:nvPicPr>
              <p:cNvPr id="44" name="图形 43" descr="文档">
                <a:extLst>
                  <a:ext uri="{FF2B5EF4-FFF2-40B4-BE49-F238E27FC236}">
                    <a16:creationId xmlns:a16="http://schemas.microsoft.com/office/drawing/2014/main" id="{D14F4A0A-45FD-460D-BD99-34A833D47E38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</p:spPr>
          </p:pic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5ABB63B-3004-4C25-8011-6E698F89CEB1}"/>
              </a:ext>
            </a:extLst>
          </p:cNvPr>
          <p:cNvSpPr txBox="1"/>
          <p:nvPr/>
        </p:nvSpPr>
        <p:spPr>
          <a:xfrm>
            <a:off x="941585" y="5317447"/>
            <a:ext cx="10259815" cy="73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E301D"/>
                </a:solidFill>
                <a:latin typeface="+mn-ea"/>
              </a:rPr>
              <a:t>请在此输入有关于改进计划的相关说明，以便于观众更好的理解，输入文字时可以直接复制，粘贴时请选择右键只保留文本。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327F9D-71C7-4442-BE72-E4C078BE09D6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CA48C7-DAC5-4B8D-B861-EAE3BAEAA2B5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03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EEE0C6E-3A5D-4C21-AAE4-0A9F205E6BCE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问题改进计划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CE68D64-3696-4AFC-8944-850F95E70256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375CF091-7927-4C61-8CC1-21C954042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742FC0FE-80A5-43DB-987D-1F1081034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A65B41-A624-4446-A41B-DB208E370836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21F383F-AE0C-4139-9354-99AC9658B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E4E8AE3-53DC-4384-9030-405E4FE38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C0A986F-6CD0-48A1-8260-4A0ED3FC3F59}"/>
              </a:ext>
            </a:extLst>
          </p:cNvPr>
          <p:cNvSpPr>
            <a:spLocks/>
          </p:cNvSpPr>
          <p:nvPr/>
        </p:nvSpPr>
        <p:spPr>
          <a:xfrm>
            <a:off x="660400" y="1427682"/>
            <a:ext cx="2571187" cy="2711566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4FDD10C-6B5D-450C-8C9C-DA52EA84C8ED}"/>
              </a:ext>
            </a:extLst>
          </p:cNvPr>
          <p:cNvGrpSpPr/>
          <p:nvPr/>
        </p:nvGrpSpPr>
        <p:grpSpPr>
          <a:xfrm>
            <a:off x="928977" y="1647661"/>
            <a:ext cx="2034032" cy="532662"/>
            <a:chOff x="2361184" y="1665609"/>
            <a:chExt cx="2034032" cy="532662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093EC109-E47C-4CEE-87A2-6578B11C74D1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3B990F-4172-4927-B434-EF3F1B2DED3B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DB5332A-BBFD-4626-A44A-CF44B7EDD133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优化产品</a:t>
                </a:r>
              </a:p>
            </p:txBody>
          </p:sp>
          <p:pic>
            <p:nvPicPr>
              <p:cNvPr id="38" name="图形 37" descr="文档">
                <a:extLst>
                  <a:ext uri="{FF2B5EF4-FFF2-40B4-BE49-F238E27FC236}">
                    <a16:creationId xmlns:a16="http://schemas.microsoft.com/office/drawing/2014/main" id="{B705FC90-9628-4B29-A49A-FF5CF6C0CD3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1270000" dist="254000" dir="54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335DE0AC-8D2E-4296-9BC5-2AE182027631}"/>
              </a:ext>
            </a:extLst>
          </p:cNvPr>
          <p:cNvSpPr txBox="1"/>
          <p:nvPr/>
        </p:nvSpPr>
        <p:spPr>
          <a:xfrm>
            <a:off x="928977" y="2348249"/>
            <a:ext cx="2034032" cy="162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请在此输入有关于改进计划的相关说明，以便于观众更好的理解，输入文字时可以直接复制，粘贴时请选择右键只保留文本。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39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B63FAF-1258-422A-8DA0-180F884451D8}"/>
              </a:ext>
            </a:extLst>
          </p:cNvPr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4EBD5E4-F67C-4A59-B0AF-AE043C7A6B4D}"/>
                </a:ext>
              </a:extLst>
            </p:cNvPr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E301D"/>
                  </a:solidFill>
                  <a:latin typeface="+mn-ea"/>
                </a:rPr>
                <a:t>请在此输入有关于工作计划的相关说明，以便于观众更好的理解，输入文字时可以直接复制，粘贴时请选择右键只保留文本。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F5A85F9-2650-4040-A7D7-37B7B796B08F}"/>
                </a:ext>
              </a:extLst>
            </p:cNvPr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明年工作计划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5F4AFD8-E5EF-4397-ABA4-239E57222923}"/>
                </a:ext>
              </a:extLst>
            </p:cNvPr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200" dirty="0">
                  <a:latin typeface="+mn-ea"/>
                </a:rPr>
                <a:t>Work plan for next year</a:t>
              </a: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0D68EDA-7CB5-4AD1-8A2B-5268873E7A75}"/>
              </a:ext>
            </a:extLst>
          </p:cNvPr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04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85B705-54BE-43E5-9D06-84FB29D83974}"/>
              </a:ext>
            </a:extLst>
          </p:cNvPr>
          <p:cNvSpPr txBox="1"/>
          <p:nvPr/>
        </p:nvSpPr>
        <p:spPr>
          <a:xfrm>
            <a:off x="660400" y="3423273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1625250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A7CA7BDF-7D5A-43FD-A2E4-D2F69F198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08341"/>
              </p:ext>
            </p:extLst>
          </p:nvPr>
        </p:nvGraphicFramePr>
        <p:xfrm>
          <a:off x="666750" y="1473959"/>
          <a:ext cx="10858499" cy="4583944"/>
        </p:xfrm>
        <a:graphic>
          <a:graphicData uri="http://schemas.openxmlformats.org/drawingml/2006/table">
            <a:tbl>
              <a:tblPr firstRow="1" bandRow="1">
                <a:effectLst>
                  <a:outerShdw blurRad="1270000" dist="254000" dir="5400000" algn="t" rotWithShape="0">
                    <a:prstClr val="black">
                      <a:alpha val="20000"/>
                    </a:prstClr>
                  </a:outerShdw>
                </a:effectLst>
                <a:tableStyleId>{073A0DAA-6AF3-43AB-8588-CEC1D06C72B9}</a:tableStyleId>
              </a:tblPr>
              <a:tblGrid>
                <a:gridCol w="762816">
                  <a:extLst>
                    <a:ext uri="{9D8B030D-6E8A-4147-A177-3AD203B41FA5}">
                      <a16:colId xmlns:a16="http://schemas.microsoft.com/office/drawing/2014/main" val="1031806416"/>
                    </a:ext>
                  </a:extLst>
                </a:gridCol>
                <a:gridCol w="1022711">
                  <a:extLst>
                    <a:ext uri="{9D8B030D-6E8A-4147-A177-3AD203B41FA5}">
                      <a16:colId xmlns:a16="http://schemas.microsoft.com/office/drawing/2014/main" val="704280817"/>
                    </a:ext>
                  </a:extLst>
                </a:gridCol>
                <a:gridCol w="762816">
                  <a:extLst>
                    <a:ext uri="{9D8B030D-6E8A-4147-A177-3AD203B41FA5}">
                      <a16:colId xmlns:a16="http://schemas.microsoft.com/office/drawing/2014/main" val="2801863526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2521634447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1155701631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2212099267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406556843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3501693841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3099193827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2646398915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3815385021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3640639464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3560540306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1483657516"/>
                    </a:ext>
                  </a:extLst>
                </a:gridCol>
                <a:gridCol w="692513">
                  <a:extLst>
                    <a:ext uri="{9D8B030D-6E8A-4147-A177-3AD203B41FA5}">
                      <a16:colId xmlns:a16="http://schemas.microsoft.com/office/drawing/2014/main" val="1058160373"/>
                    </a:ext>
                  </a:extLst>
                </a:gridCol>
              </a:tblGrid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项目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01634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产品更新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1-2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626366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用户增长</a:t>
                      </a:r>
                      <a:endParaRPr lang="en-US" altLang="zh-CN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2-4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526237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市场调研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3-5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463476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团队管理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4-8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830305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绩效考核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5-7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82119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市场开拓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6-12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50767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</a:t>
                      </a:r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媒体运营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7-12</a:t>
                      </a:r>
                      <a:r>
                        <a:rPr lang="zh-CN" altLang="en-US" sz="1100" dirty="0"/>
                        <a:t>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91139"/>
                  </a:ext>
                </a:extLst>
              </a:tr>
            </a:tbl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616D278F-8CC0-4B69-9B19-867B12D20223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503797-02C4-41F0-B86B-A163A6271F1D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5FCABE-AB96-4B50-92D8-7E181AB1B902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明年工作计划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89BDAFD-6D6F-41B2-AFAF-16DBFA2B6DFC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4EE00B3-7022-48EA-99E5-22477545F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760CC28-9DDC-4236-B60F-C281B771A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BD3A13C-1A77-44A9-ADAF-C63C303B0352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7C37896A-4F7F-4861-996F-70A85D2D8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7B1BE03-85C7-488F-975E-32CC625BE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679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03A6A4B-7477-4C23-92B0-EA152FF2126A}"/>
              </a:ext>
            </a:extLst>
          </p:cNvPr>
          <p:cNvSpPr/>
          <p:nvPr/>
        </p:nvSpPr>
        <p:spPr>
          <a:xfrm>
            <a:off x="792644" y="3070860"/>
            <a:ext cx="8105139" cy="2987040"/>
          </a:xfrm>
          <a:custGeom>
            <a:avLst/>
            <a:gdLst>
              <a:gd name="connsiteX0" fmla="*/ 299720 w 8105139"/>
              <a:gd name="connsiteY0" fmla="*/ 0 h 2987040"/>
              <a:gd name="connsiteX1" fmla="*/ 7805419 w 8105139"/>
              <a:gd name="connsiteY1" fmla="*/ 0 h 2987040"/>
              <a:gd name="connsiteX2" fmla="*/ 8105139 w 8105139"/>
              <a:gd name="connsiteY2" fmla="*/ 299720 h 2987040"/>
              <a:gd name="connsiteX3" fmla="*/ 8105139 w 8105139"/>
              <a:gd name="connsiteY3" fmla="*/ 1295400 h 2987040"/>
              <a:gd name="connsiteX4" fmla="*/ 8105139 w 8105139"/>
              <a:gd name="connsiteY4" fmla="*/ 2687320 h 2987040"/>
              <a:gd name="connsiteX5" fmla="*/ 8105139 w 8105139"/>
              <a:gd name="connsiteY5" fmla="*/ 2987040 h 2987040"/>
              <a:gd name="connsiteX6" fmla="*/ 7805419 w 8105139"/>
              <a:gd name="connsiteY6" fmla="*/ 2987040 h 2987040"/>
              <a:gd name="connsiteX7" fmla="*/ 299720 w 8105139"/>
              <a:gd name="connsiteY7" fmla="*/ 2987040 h 2987040"/>
              <a:gd name="connsiteX8" fmla="*/ 0 w 8105139"/>
              <a:gd name="connsiteY8" fmla="*/ 2987040 h 2987040"/>
              <a:gd name="connsiteX9" fmla="*/ 0 w 8105139"/>
              <a:gd name="connsiteY9" fmla="*/ 2687320 h 2987040"/>
              <a:gd name="connsiteX10" fmla="*/ 0 w 8105139"/>
              <a:gd name="connsiteY10" fmla="*/ 1295400 h 2987040"/>
              <a:gd name="connsiteX11" fmla="*/ 0 w 8105139"/>
              <a:gd name="connsiteY11" fmla="*/ 299720 h 2987040"/>
              <a:gd name="connsiteX12" fmla="*/ 299720 w 8105139"/>
              <a:gd name="connsiteY12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5139" h="2987040">
                <a:moveTo>
                  <a:pt x="299720" y="0"/>
                </a:moveTo>
                <a:lnTo>
                  <a:pt x="7805419" y="0"/>
                </a:lnTo>
                <a:cubicBezTo>
                  <a:pt x="7970950" y="0"/>
                  <a:pt x="8105139" y="134189"/>
                  <a:pt x="8105139" y="299720"/>
                </a:cubicBezTo>
                <a:lnTo>
                  <a:pt x="8105139" y="1295400"/>
                </a:lnTo>
                <a:lnTo>
                  <a:pt x="8105139" y="2687320"/>
                </a:lnTo>
                <a:lnTo>
                  <a:pt x="8105139" y="2987040"/>
                </a:lnTo>
                <a:lnTo>
                  <a:pt x="7805419" y="2987040"/>
                </a:lnTo>
                <a:lnTo>
                  <a:pt x="299720" y="2987040"/>
                </a:lnTo>
                <a:lnTo>
                  <a:pt x="0" y="2987040"/>
                </a:lnTo>
                <a:lnTo>
                  <a:pt x="0" y="2687320"/>
                </a:lnTo>
                <a:lnTo>
                  <a:pt x="0" y="1295400"/>
                </a:lnTo>
                <a:lnTo>
                  <a:pt x="0" y="299720"/>
                </a:lnTo>
                <a:cubicBezTo>
                  <a:pt x="0" y="134189"/>
                  <a:pt x="134189" y="0"/>
                  <a:pt x="299720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72FD5C23-7697-48FE-83DD-319B8A9F6549}"/>
              </a:ext>
            </a:extLst>
          </p:cNvPr>
          <p:cNvGrpSpPr/>
          <p:nvPr/>
        </p:nvGrpSpPr>
        <p:grpSpPr>
          <a:xfrm>
            <a:off x="992894" y="1467396"/>
            <a:ext cx="2034032" cy="532662"/>
            <a:chOff x="2361184" y="1665609"/>
            <a:chExt cx="2034032" cy="532662"/>
          </a:xfrm>
        </p:grpSpPr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2BD12B4B-346C-4677-BD0F-47C9ABF18526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810BFB2-5CD9-460C-94F9-DE1E825094FB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E80F8211-4931-49E8-B4AB-9985B575EF99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运营重点</a:t>
                </a:r>
              </a:p>
            </p:txBody>
          </p:sp>
          <p:pic>
            <p:nvPicPr>
              <p:cNvPr id="147" name="图形 146" descr="文档">
                <a:extLst>
                  <a:ext uri="{FF2B5EF4-FFF2-40B4-BE49-F238E27FC236}">
                    <a16:creationId xmlns:a16="http://schemas.microsoft.com/office/drawing/2014/main" id="{CBD98568-83BB-4574-8FDD-6B14A0DB3C3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</p:spPr>
          </p:pic>
        </p:grp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E6BEC7E9-5D49-4A39-A6D1-A8F133EB175A}"/>
              </a:ext>
            </a:extLst>
          </p:cNvPr>
          <p:cNvSpPr txBox="1"/>
          <p:nvPr/>
        </p:nvSpPr>
        <p:spPr>
          <a:xfrm>
            <a:off x="937601" y="2139342"/>
            <a:ext cx="5303356" cy="58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请在此输入有关于工作计划的相关说明，以便于观众更好的理解，输入文字时可以直接复制，粘贴时请选择右键只保留文本。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46800-1407-425E-91C4-57B4C88B3EAA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b="6859"/>
          <a:stretch/>
        </p:blipFill>
        <p:spPr>
          <a:xfrm flipH="1">
            <a:off x="6990666" y="1183167"/>
            <a:ext cx="3752552" cy="485661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41F623D-3EFE-4873-84D9-35F4353CF00E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AB7F642-22B9-4765-868D-506D272CC3AA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E9CA71-D688-45A1-B78A-541B1D96EA15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明年工作计划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612E8A1-43C1-4CCE-871D-EBC880206C88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0E92E5E-43EA-403B-ADD2-BBBCDFF41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DF96F3D5-BFBF-4A63-A0E8-3176EB02B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CF9710E-A374-4A71-869D-D9D79267DAC9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BC1E07F-2AC1-42AA-82BF-B26EDEE1C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3B832D18-0E30-4EB8-8E40-3858D8CB1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78EDEBB-3464-4839-B71C-8430DF0EBF7C}"/>
              </a:ext>
            </a:extLst>
          </p:cNvPr>
          <p:cNvGrpSpPr/>
          <p:nvPr/>
        </p:nvGrpSpPr>
        <p:grpSpPr>
          <a:xfrm>
            <a:off x="2823785" y="3625059"/>
            <a:ext cx="1542756" cy="1542756"/>
            <a:chOff x="2870218" y="3933897"/>
            <a:chExt cx="1542756" cy="1542756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91B16F-4663-481A-95FB-82B9C7AD576C}"/>
                </a:ext>
              </a:extLst>
            </p:cNvPr>
            <p:cNvSpPr/>
            <p:nvPr/>
          </p:nvSpPr>
          <p:spPr>
            <a:xfrm>
              <a:off x="2870218" y="3933897"/>
              <a:ext cx="1542756" cy="15427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238F071-1925-40FB-B01B-FB9ED3F3F910}"/>
                </a:ext>
              </a:extLst>
            </p:cNvPr>
            <p:cNvSpPr txBox="1"/>
            <p:nvPr/>
          </p:nvSpPr>
          <p:spPr>
            <a:xfrm>
              <a:off x="3098257" y="4387817"/>
              <a:ext cx="10866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1"/>
                  </a:solidFill>
                </a:rPr>
                <a:t>社群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80E87DF-EDCA-4FC5-9F8F-A25E82838BDC}"/>
              </a:ext>
            </a:extLst>
          </p:cNvPr>
          <p:cNvGrpSpPr/>
          <p:nvPr/>
        </p:nvGrpSpPr>
        <p:grpSpPr>
          <a:xfrm>
            <a:off x="1422560" y="3770365"/>
            <a:ext cx="1200190" cy="1200190"/>
            <a:chOff x="1518872" y="3968690"/>
            <a:chExt cx="1200190" cy="120019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D3966C9-9B50-49AF-841C-8CC51E000CE2}"/>
                </a:ext>
              </a:extLst>
            </p:cNvPr>
            <p:cNvSpPr/>
            <p:nvPr/>
          </p:nvSpPr>
          <p:spPr>
            <a:xfrm>
              <a:off x="1518872" y="3968690"/>
              <a:ext cx="1200190" cy="12001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4400" dirty="0">
                <a:solidFill>
                  <a:schemeClr val="accent2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BE04C1F-5DB2-4F3D-9707-02068848917A}"/>
                </a:ext>
              </a:extLst>
            </p:cNvPr>
            <p:cNvSpPr txBox="1"/>
            <p:nvPr/>
          </p:nvSpPr>
          <p:spPr>
            <a:xfrm>
              <a:off x="1696276" y="4319166"/>
              <a:ext cx="845383" cy="49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</a:rPr>
                <a:t>网站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8BFC807-1183-4B9C-AA8E-D62A37A9D2E2}"/>
              </a:ext>
            </a:extLst>
          </p:cNvPr>
          <p:cNvGrpSpPr/>
          <p:nvPr/>
        </p:nvGrpSpPr>
        <p:grpSpPr>
          <a:xfrm>
            <a:off x="4694484" y="4506949"/>
            <a:ext cx="880986" cy="880986"/>
            <a:chOff x="2870218" y="3933897"/>
            <a:chExt cx="1542756" cy="1542756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1101EC1-60BE-4164-9DCD-52EA823BE06A}"/>
                </a:ext>
              </a:extLst>
            </p:cNvPr>
            <p:cNvSpPr/>
            <p:nvPr/>
          </p:nvSpPr>
          <p:spPr>
            <a:xfrm>
              <a:off x="2870218" y="3933897"/>
              <a:ext cx="1542756" cy="15427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9BD9816-2FF1-48C9-9A81-5E61C3F8A5CD}"/>
                </a:ext>
              </a:extLst>
            </p:cNvPr>
            <p:cNvSpPr txBox="1"/>
            <p:nvPr/>
          </p:nvSpPr>
          <p:spPr>
            <a:xfrm>
              <a:off x="2870218" y="4387818"/>
              <a:ext cx="1542756" cy="636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</a:rPr>
                <a:t>小程序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F374B57-82CC-4738-A14E-34EFEF8F04C6}"/>
              </a:ext>
            </a:extLst>
          </p:cNvPr>
          <p:cNvGrpSpPr/>
          <p:nvPr/>
        </p:nvGrpSpPr>
        <p:grpSpPr>
          <a:xfrm>
            <a:off x="4256153" y="3141936"/>
            <a:ext cx="1287386" cy="926340"/>
            <a:chOff x="4213933" y="3609523"/>
            <a:chExt cx="1287386" cy="92634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6A90275-D0CF-4EBD-AE8F-CB0F08FE2FF4}"/>
                </a:ext>
              </a:extLst>
            </p:cNvPr>
            <p:cNvSpPr/>
            <p:nvPr/>
          </p:nvSpPr>
          <p:spPr>
            <a:xfrm>
              <a:off x="4394456" y="3609523"/>
              <a:ext cx="926340" cy="9263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4000" dirty="0">
                <a:solidFill>
                  <a:schemeClr val="accent2"/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236A66B-B96C-4E53-B70A-B98FE47243B0}"/>
                </a:ext>
              </a:extLst>
            </p:cNvPr>
            <p:cNvSpPr txBox="1"/>
            <p:nvPr/>
          </p:nvSpPr>
          <p:spPr>
            <a:xfrm>
              <a:off x="4213933" y="3856993"/>
              <a:ext cx="1287386" cy="43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插件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8B49E4C-79C4-4802-9F23-1CD105888DE4}"/>
              </a:ext>
            </a:extLst>
          </p:cNvPr>
          <p:cNvGrpSpPr/>
          <p:nvPr/>
        </p:nvGrpSpPr>
        <p:grpSpPr>
          <a:xfrm>
            <a:off x="2232109" y="5192279"/>
            <a:ext cx="612020" cy="543070"/>
            <a:chOff x="2141518" y="5551282"/>
            <a:chExt cx="612020" cy="54307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F27D67A-CA96-4AAF-87B6-38AF22EE868C}"/>
                </a:ext>
              </a:extLst>
            </p:cNvPr>
            <p:cNvSpPr/>
            <p:nvPr/>
          </p:nvSpPr>
          <p:spPr>
            <a:xfrm>
              <a:off x="2175993" y="5551282"/>
              <a:ext cx="543070" cy="54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D2D4B66-0D34-4140-ADA6-040EBD9C5889}"/>
                </a:ext>
              </a:extLst>
            </p:cNvPr>
            <p:cNvSpPr txBox="1"/>
            <p:nvPr/>
          </p:nvSpPr>
          <p:spPr>
            <a:xfrm>
              <a:off x="2141518" y="5676014"/>
              <a:ext cx="612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accent1"/>
                  </a:solidFill>
                </a:rPr>
                <a:t>…</a:t>
              </a:r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59F17B0-0A34-4168-AEB2-D8EEBD8BE031}"/>
              </a:ext>
            </a:extLst>
          </p:cNvPr>
          <p:cNvGrpSpPr/>
          <p:nvPr/>
        </p:nvGrpSpPr>
        <p:grpSpPr>
          <a:xfrm>
            <a:off x="4082464" y="5356515"/>
            <a:ext cx="612020" cy="347684"/>
            <a:chOff x="4046455" y="5648975"/>
            <a:chExt cx="612020" cy="347684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9301CCC-02E4-4C97-BE01-770D607A44C1}"/>
                </a:ext>
              </a:extLst>
            </p:cNvPr>
            <p:cNvSpPr/>
            <p:nvPr/>
          </p:nvSpPr>
          <p:spPr>
            <a:xfrm>
              <a:off x="4178623" y="5648975"/>
              <a:ext cx="347684" cy="347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6659C9C-70AB-4A43-A563-4AF9EE769138}"/>
                </a:ext>
              </a:extLst>
            </p:cNvPr>
            <p:cNvSpPr txBox="1"/>
            <p:nvPr/>
          </p:nvSpPr>
          <p:spPr>
            <a:xfrm>
              <a:off x="4046455" y="5684318"/>
              <a:ext cx="612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accent1"/>
                  </a:solidFill>
                </a:rPr>
                <a:t>…</a:t>
              </a:r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34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39C95B31-6074-405E-997E-C70B5BD3EDDD}"/>
              </a:ext>
            </a:extLst>
          </p:cNvPr>
          <p:cNvSpPr txBox="1"/>
          <p:nvPr/>
        </p:nvSpPr>
        <p:spPr>
          <a:xfrm>
            <a:off x="3489386" y="3632200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年度工作概述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C320EC8-48F4-4ABA-9922-BE08AD9A8277}"/>
              </a:ext>
            </a:extLst>
          </p:cNvPr>
          <p:cNvSpPr txBox="1"/>
          <p:nvPr/>
        </p:nvSpPr>
        <p:spPr>
          <a:xfrm>
            <a:off x="3489387" y="4084129"/>
            <a:ext cx="2150875" cy="20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900" dirty="0">
                <a:latin typeface="+mn-ea"/>
              </a:rPr>
              <a:t>Overview of annual work</a:t>
            </a:r>
            <a:endParaRPr lang="zh-CN" altLang="en-US" sz="900" dirty="0">
              <a:latin typeface="+mn-ea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FA94D22A-7D0C-4F92-B38C-DA215BBF8C13}"/>
              </a:ext>
            </a:extLst>
          </p:cNvPr>
          <p:cNvSpPr>
            <a:spLocks/>
          </p:cNvSpPr>
          <p:nvPr/>
        </p:nvSpPr>
        <p:spPr>
          <a:xfrm>
            <a:off x="2728531" y="3629615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B8F9ED-306A-4771-90BE-F0FDBBBEAFE1}"/>
              </a:ext>
            </a:extLst>
          </p:cNvPr>
          <p:cNvSpPr txBox="1"/>
          <p:nvPr/>
        </p:nvSpPr>
        <p:spPr>
          <a:xfrm>
            <a:off x="2861556" y="3747004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E97393-35F9-484D-974F-44159917EE93}"/>
              </a:ext>
            </a:extLst>
          </p:cNvPr>
          <p:cNvSpPr txBox="1"/>
          <p:nvPr/>
        </p:nvSpPr>
        <p:spPr>
          <a:xfrm>
            <a:off x="7312594" y="3632200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工作业绩概况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2E1E8A8-83C2-4211-AE92-A04AEA701852}"/>
              </a:ext>
            </a:extLst>
          </p:cNvPr>
          <p:cNvSpPr txBox="1"/>
          <p:nvPr/>
        </p:nvSpPr>
        <p:spPr>
          <a:xfrm>
            <a:off x="7312594" y="4084129"/>
            <a:ext cx="2150875" cy="20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900" dirty="0">
                <a:latin typeface="+mn-ea"/>
              </a:rPr>
              <a:t>Overview of job performance</a:t>
            </a:r>
            <a:endParaRPr lang="zh-CN" altLang="en-US" sz="900" dirty="0">
              <a:latin typeface="+mn-ea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C4FE2D0-3823-463C-9F5D-FD41C47C5E67}"/>
              </a:ext>
            </a:extLst>
          </p:cNvPr>
          <p:cNvSpPr>
            <a:spLocks/>
          </p:cNvSpPr>
          <p:nvPr/>
        </p:nvSpPr>
        <p:spPr>
          <a:xfrm>
            <a:off x="6551739" y="3629615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AF63649-4E23-4366-968D-E91E4BD4B623}"/>
              </a:ext>
            </a:extLst>
          </p:cNvPr>
          <p:cNvSpPr txBox="1"/>
          <p:nvPr/>
        </p:nvSpPr>
        <p:spPr>
          <a:xfrm>
            <a:off x="6684764" y="3747004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E217046-43B8-4406-8EB8-5C1496CA0155}"/>
              </a:ext>
            </a:extLst>
          </p:cNvPr>
          <p:cNvSpPr txBox="1"/>
          <p:nvPr/>
        </p:nvSpPr>
        <p:spPr>
          <a:xfrm>
            <a:off x="3489386" y="4916341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问题改进计划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2BD101F-3ED4-482F-8236-AC776A2BA5C7}"/>
              </a:ext>
            </a:extLst>
          </p:cNvPr>
          <p:cNvSpPr txBox="1"/>
          <p:nvPr/>
        </p:nvSpPr>
        <p:spPr>
          <a:xfrm>
            <a:off x="3489387" y="5368270"/>
            <a:ext cx="2150875" cy="20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900" dirty="0">
                <a:latin typeface="+mn-ea"/>
              </a:rPr>
              <a:t>Problem improvement plan</a:t>
            </a:r>
            <a:endParaRPr lang="zh-CN" altLang="en-US" sz="900" dirty="0">
              <a:latin typeface="+mn-ea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BB9318C6-C091-4614-8F95-A5DF73A0787E}"/>
              </a:ext>
            </a:extLst>
          </p:cNvPr>
          <p:cNvSpPr>
            <a:spLocks/>
          </p:cNvSpPr>
          <p:nvPr/>
        </p:nvSpPr>
        <p:spPr>
          <a:xfrm>
            <a:off x="2728531" y="4913756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90F6F9A-2992-44F7-95F9-BD26913196EF}"/>
              </a:ext>
            </a:extLst>
          </p:cNvPr>
          <p:cNvSpPr txBox="1"/>
          <p:nvPr/>
        </p:nvSpPr>
        <p:spPr>
          <a:xfrm>
            <a:off x="2861556" y="5031145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46D08DF-9F03-4C54-A747-54552EEE3A07}"/>
              </a:ext>
            </a:extLst>
          </p:cNvPr>
          <p:cNvSpPr txBox="1"/>
          <p:nvPr/>
        </p:nvSpPr>
        <p:spPr>
          <a:xfrm>
            <a:off x="7312594" y="4916341"/>
            <a:ext cx="2150875" cy="470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400" b="1" dirty="0">
                <a:latin typeface="+mj-ea"/>
                <a:ea typeface="+mj-ea"/>
              </a:rPr>
              <a:t>明年工作计划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6A624F1-6035-469B-BEAF-D98FFDD2AF2C}"/>
              </a:ext>
            </a:extLst>
          </p:cNvPr>
          <p:cNvSpPr txBox="1"/>
          <p:nvPr/>
        </p:nvSpPr>
        <p:spPr>
          <a:xfrm>
            <a:off x="7312594" y="5368270"/>
            <a:ext cx="2150875" cy="20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900" dirty="0">
                <a:latin typeface="+mn-ea"/>
              </a:rPr>
              <a:t>Work plan for next year</a:t>
            </a:r>
            <a:endParaRPr lang="zh-CN" altLang="en-US" sz="900" dirty="0">
              <a:latin typeface="+mn-ea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96CF801F-5D36-4C51-B7BC-66D75AC65C83}"/>
              </a:ext>
            </a:extLst>
          </p:cNvPr>
          <p:cNvSpPr>
            <a:spLocks/>
          </p:cNvSpPr>
          <p:nvPr/>
        </p:nvSpPr>
        <p:spPr>
          <a:xfrm>
            <a:off x="6551739" y="4913756"/>
            <a:ext cx="660471" cy="660471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9E3139D-3223-4FDD-9D7C-6DBBF365BAA4}"/>
              </a:ext>
            </a:extLst>
          </p:cNvPr>
          <p:cNvSpPr txBox="1"/>
          <p:nvPr/>
        </p:nvSpPr>
        <p:spPr>
          <a:xfrm>
            <a:off x="6684764" y="5031145"/>
            <a:ext cx="394420" cy="425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BC96ED-9B1A-487B-B6D4-AB664654D369}"/>
              </a:ext>
            </a:extLst>
          </p:cNvPr>
          <p:cNvSpPr txBox="1"/>
          <p:nvPr/>
        </p:nvSpPr>
        <p:spPr>
          <a:xfrm>
            <a:off x="3048000" y="4778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en-US" altLang="zh-CN" sz="3600" b="1" dirty="0">
              <a:ln>
                <a:solidFill>
                  <a:schemeClr val="tx2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3D03DD-869E-4265-8168-D4EF2F13D3AE}"/>
              </a:ext>
            </a:extLst>
          </p:cNvPr>
          <p:cNvSpPr txBox="1"/>
          <p:nvPr/>
        </p:nvSpPr>
        <p:spPr>
          <a:xfrm>
            <a:off x="3048000" y="1359431"/>
            <a:ext cx="6096000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ea typeface="+mj-ea"/>
              </a:rPr>
              <a:t>CONTENTS</a:t>
            </a:r>
            <a:endParaRPr lang="zh-CN" altLang="en-US" sz="6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0398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桌子上有一些广告&#10;&#10;中度可信度描述已自动生成">
            <a:extLst>
              <a:ext uri="{FF2B5EF4-FFF2-40B4-BE49-F238E27FC236}">
                <a16:creationId xmlns:a16="http://schemas.microsoft.com/office/drawing/2014/main" id="{D7027397-1543-49A7-9896-235FD5E27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25632" r="1257" b="41287"/>
          <a:stretch/>
        </p:blipFill>
        <p:spPr>
          <a:xfrm>
            <a:off x="660400" y="3679457"/>
            <a:ext cx="10552439" cy="2388466"/>
          </a:xfrm>
          <a:custGeom>
            <a:avLst/>
            <a:gdLst>
              <a:gd name="connsiteX0" fmla="*/ 244450 w 4972200"/>
              <a:gd name="connsiteY0" fmla="*/ 0 h 2164804"/>
              <a:gd name="connsiteX1" fmla="*/ 4727750 w 4972200"/>
              <a:gd name="connsiteY1" fmla="*/ 0 h 2164804"/>
              <a:gd name="connsiteX2" fmla="*/ 4972200 w 4972200"/>
              <a:gd name="connsiteY2" fmla="*/ 244450 h 2164804"/>
              <a:gd name="connsiteX3" fmla="*/ 4972200 w 4972200"/>
              <a:gd name="connsiteY3" fmla="*/ 1920354 h 2164804"/>
              <a:gd name="connsiteX4" fmla="*/ 4727750 w 4972200"/>
              <a:gd name="connsiteY4" fmla="*/ 2164804 h 2164804"/>
              <a:gd name="connsiteX5" fmla="*/ 244450 w 4972200"/>
              <a:gd name="connsiteY5" fmla="*/ 2164804 h 2164804"/>
              <a:gd name="connsiteX6" fmla="*/ 0 w 4972200"/>
              <a:gd name="connsiteY6" fmla="*/ 1920354 h 2164804"/>
              <a:gd name="connsiteX7" fmla="*/ 0 w 4972200"/>
              <a:gd name="connsiteY7" fmla="*/ 244450 h 2164804"/>
              <a:gd name="connsiteX8" fmla="*/ 244450 w 4972200"/>
              <a:gd name="connsiteY8" fmla="*/ 0 h 216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72200" h="2164804">
                <a:moveTo>
                  <a:pt x="244450" y="0"/>
                </a:moveTo>
                <a:lnTo>
                  <a:pt x="4727750" y="0"/>
                </a:lnTo>
                <a:cubicBezTo>
                  <a:pt x="4862756" y="0"/>
                  <a:pt x="4972200" y="109444"/>
                  <a:pt x="4972200" y="244450"/>
                </a:cubicBezTo>
                <a:lnTo>
                  <a:pt x="4972200" y="1920354"/>
                </a:lnTo>
                <a:cubicBezTo>
                  <a:pt x="4972200" y="2055360"/>
                  <a:pt x="4862756" y="2164804"/>
                  <a:pt x="4727750" y="2164804"/>
                </a:cubicBezTo>
                <a:lnTo>
                  <a:pt x="244450" y="2164804"/>
                </a:lnTo>
                <a:cubicBezTo>
                  <a:pt x="109444" y="2164804"/>
                  <a:pt x="0" y="2055360"/>
                  <a:pt x="0" y="1920354"/>
                </a:cubicBezTo>
                <a:lnTo>
                  <a:pt x="0" y="244450"/>
                </a:lnTo>
                <a:cubicBezTo>
                  <a:pt x="0" y="109444"/>
                  <a:pt x="109444" y="0"/>
                  <a:pt x="244450" y="0"/>
                </a:cubicBezTo>
                <a:close/>
              </a:path>
            </a:pathLst>
          </a:custGeom>
        </p:spPr>
      </p:pic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6756D2B-0CC2-4008-BC50-6FF98951C197}"/>
              </a:ext>
            </a:extLst>
          </p:cNvPr>
          <p:cNvSpPr>
            <a:spLocks/>
          </p:cNvSpPr>
          <p:nvPr/>
        </p:nvSpPr>
        <p:spPr>
          <a:xfrm>
            <a:off x="6240639" y="1193800"/>
            <a:ext cx="4972200" cy="4536434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45972D3-46F1-492E-AD30-9CD4768B1AC4}"/>
              </a:ext>
            </a:extLst>
          </p:cNvPr>
          <p:cNvGrpSpPr/>
          <p:nvPr/>
        </p:nvGrpSpPr>
        <p:grpSpPr>
          <a:xfrm>
            <a:off x="6509216" y="1566706"/>
            <a:ext cx="2034032" cy="532662"/>
            <a:chOff x="2361184" y="1665609"/>
            <a:chExt cx="2034032" cy="532662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318E4E3-9471-486D-9483-88FD857D688E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BDEC81A-0F27-4697-A83C-D12D9A2C5D95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59CE979-D712-41E6-823D-02E83A050B28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用户重点</a:t>
                </a:r>
              </a:p>
            </p:txBody>
          </p:sp>
          <p:pic>
            <p:nvPicPr>
              <p:cNvPr id="68" name="图形 67" descr="文档">
                <a:extLst>
                  <a:ext uri="{FF2B5EF4-FFF2-40B4-BE49-F238E27FC236}">
                    <a16:creationId xmlns:a16="http://schemas.microsoft.com/office/drawing/2014/main" id="{FA4B398D-ADA3-46F7-875F-ACA59C96B9E2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1270000" dist="254000" dir="54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2FBA5FC4-5810-45EE-A3D6-9A13CA8A8A18}"/>
              </a:ext>
            </a:extLst>
          </p:cNvPr>
          <p:cNvSpPr txBox="1"/>
          <p:nvPr/>
        </p:nvSpPr>
        <p:spPr>
          <a:xfrm>
            <a:off x="6495578" y="2386442"/>
            <a:ext cx="4462323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08003B8-DC49-47CB-983B-CB4DAEA634C0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15114F2-0018-4D95-8D7D-C24368E00B3D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04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B0AFA8-7E09-4D41-92C9-623DADB25007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明年工作计划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798154A-DD5C-47BC-8C83-92B24EF1EAC9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146AA558-A55E-488E-98C9-729F21B2A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E5AE46F2-4C22-4410-8097-4E3FE8DDA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7A541C-9D4C-4C66-91AB-989BC2AB4640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5B5FE95-F264-4AB8-8C9C-D8DD4A242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84A78C16-2489-45A5-B7C6-C6B2D93B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91D5EA8-17A5-41AD-A76D-3D949EC03A6D}"/>
              </a:ext>
            </a:extLst>
          </p:cNvPr>
          <p:cNvSpPr>
            <a:spLocks/>
          </p:cNvSpPr>
          <p:nvPr/>
        </p:nvSpPr>
        <p:spPr>
          <a:xfrm>
            <a:off x="660400" y="1193800"/>
            <a:ext cx="4972200" cy="4536434"/>
          </a:xfrm>
          <a:prstGeom prst="roundRect">
            <a:avLst>
              <a:gd name="adj" fmla="val 11292"/>
            </a:avLst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8C68290-9DE0-492C-A905-82E12CF3FD1F}"/>
              </a:ext>
            </a:extLst>
          </p:cNvPr>
          <p:cNvGrpSpPr/>
          <p:nvPr/>
        </p:nvGrpSpPr>
        <p:grpSpPr>
          <a:xfrm>
            <a:off x="928977" y="1566706"/>
            <a:ext cx="2034032" cy="532662"/>
            <a:chOff x="2361184" y="1665609"/>
            <a:chExt cx="2034032" cy="53266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0A3FAF78-F59E-4756-BD81-6D8569C5C2E4}"/>
                </a:ext>
              </a:extLst>
            </p:cNvPr>
            <p:cNvSpPr>
              <a:spLocks/>
            </p:cNvSpPr>
            <p:nvPr/>
          </p:nvSpPr>
          <p:spPr>
            <a:xfrm>
              <a:off x="2361184" y="1665609"/>
              <a:ext cx="2034032" cy="532662"/>
            </a:xfrm>
            <a:prstGeom prst="roundRect">
              <a:avLst>
                <a:gd name="adj" fmla="val 37194"/>
              </a:avLst>
            </a:prstGeom>
            <a:solidFill>
              <a:schemeClr val="bg1"/>
            </a:solidFill>
            <a:ln>
              <a:noFill/>
            </a:ln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3200" dirty="0">
                <a:solidFill>
                  <a:schemeClr val="accent2"/>
                </a:solidFill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D06C32E-563F-4FF3-B5B3-EECF712F88F7}"/>
                </a:ext>
              </a:extLst>
            </p:cNvPr>
            <p:cNvGrpSpPr/>
            <p:nvPr/>
          </p:nvGrpSpPr>
          <p:grpSpPr>
            <a:xfrm>
              <a:off x="2608722" y="1739919"/>
              <a:ext cx="1538956" cy="384042"/>
              <a:chOff x="1675999" y="2437360"/>
              <a:chExt cx="1538956" cy="384042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F5C5BFD-A58C-4F93-8BA3-B8565B960818}"/>
                  </a:ext>
                </a:extLst>
              </p:cNvPr>
              <p:cNvSpPr txBox="1"/>
              <p:nvPr/>
            </p:nvSpPr>
            <p:spPr>
              <a:xfrm>
                <a:off x="2003085" y="2437360"/>
                <a:ext cx="1211870" cy="38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产品重点</a:t>
                </a:r>
              </a:p>
            </p:txBody>
          </p:sp>
          <p:pic>
            <p:nvPicPr>
              <p:cNvPr id="59" name="图形 58" descr="文档">
                <a:extLst>
                  <a:ext uri="{FF2B5EF4-FFF2-40B4-BE49-F238E27FC236}">
                    <a16:creationId xmlns:a16="http://schemas.microsoft.com/office/drawing/2014/main" id="{D16D3907-E4B4-45C4-AE9E-2C6B6ABACAFF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75999" y="2465839"/>
                <a:ext cx="327085" cy="327085"/>
              </a:xfrm>
              <a:prstGeom prst="rect">
                <a:avLst/>
              </a:prstGeom>
              <a:effectLst>
                <a:outerShdw blurRad="1270000" dist="254000" dir="54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F0349BB4-30B7-4FB8-A1D3-D61BFB47DC91}"/>
              </a:ext>
            </a:extLst>
          </p:cNvPr>
          <p:cNvSpPr txBox="1"/>
          <p:nvPr/>
        </p:nvSpPr>
        <p:spPr>
          <a:xfrm>
            <a:off x="915339" y="2386442"/>
            <a:ext cx="4462323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请在此输入有关于工作问题的相关说明，以便于观众更好的理解，输入文字时可以直接复制，粘贴时请选择右键只保留文本。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89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 hidden="1">
            <a:extLst>
              <a:ext uri="{FF2B5EF4-FFF2-40B4-BE49-F238E27FC236}">
                <a16:creationId xmlns:a16="http://schemas.microsoft.com/office/drawing/2014/main" id="{8BA0CF9D-D91B-4C6F-8F2B-704508375137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gradFill>
            <a:gsLst>
              <a:gs pos="25000">
                <a:srgbClr val="FFEBCE"/>
              </a:gs>
              <a:gs pos="68000">
                <a:srgbClr val="FFCEB3"/>
              </a:gs>
              <a:gs pos="0">
                <a:srgbClr val="FFEBCE">
                  <a:alpha val="0"/>
                </a:srgbClr>
              </a:gs>
              <a:gs pos="100000">
                <a:srgbClr val="FFCEB3"/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3CEB4863-3884-48E3-A0CB-910C8346B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797" y="723046"/>
            <a:ext cx="2292406" cy="3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6D3BDDF-369C-4553-8ED0-F9BCF0C14BAB}"/>
              </a:ext>
            </a:extLst>
          </p:cNvPr>
          <p:cNvSpPr/>
          <p:nvPr/>
        </p:nvSpPr>
        <p:spPr>
          <a:xfrm>
            <a:off x="4982308" y="4519356"/>
            <a:ext cx="2227384" cy="3999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14529C-E56C-48C2-A59C-1963549B2C94}"/>
              </a:ext>
            </a:extLst>
          </p:cNvPr>
          <p:cNvSpPr txBox="1"/>
          <p:nvPr/>
        </p:nvSpPr>
        <p:spPr>
          <a:xfrm>
            <a:off x="5232400" y="4571066"/>
            <a:ext cx="1727200" cy="29648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汇报人：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OfficePLUS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716D34-79C1-461F-B7CD-8DC2BEF34F94}"/>
              </a:ext>
            </a:extLst>
          </p:cNvPr>
          <p:cNvGrpSpPr/>
          <p:nvPr/>
        </p:nvGrpSpPr>
        <p:grpSpPr>
          <a:xfrm>
            <a:off x="4499519" y="5517265"/>
            <a:ext cx="3192962" cy="246221"/>
            <a:chOff x="756855" y="5392023"/>
            <a:chExt cx="3192962" cy="24622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3D8A4-DD0F-4293-96CF-EB38C48FCDF0}"/>
                </a:ext>
              </a:extLst>
            </p:cNvPr>
            <p:cNvSpPr txBox="1"/>
            <p:nvPr/>
          </p:nvSpPr>
          <p:spPr>
            <a:xfrm>
              <a:off x="756855" y="5392023"/>
              <a:ext cx="12311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部门：运营部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5F7528-C24D-454E-A49A-3B9BB4109CAB}"/>
                </a:ext>
              </a:extLst>
            </p:cNvPr>
            <p:cNvSpPr txBox="1"/>
            <p:nvPr/>
          </p:nvSpPr>
          <p:spPr>
            <a:xfrm>
              <a:off x="2363164" y="5392023"/>
              <a:ext cx="158665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时间：</a:t>
              </a:r>
              <a:r>
                <a:rPr lang="en-US" altLang="zh-CN" sz="1600" dirty="0">
                  <a:latin typeface="+mn-ea"/>
                </a:rPr>
                <a:t>20XX.12.31</a:t>
              </a:r>
              <a:endParaRPr lang="zh-CN" altLang="en-US" sz="1600" dirty="0">
                <a:latin typeface="+mn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44F2788-B875-472E-A018-07F0C5881DD8}"/>
                </a:ext>
              </a:extLst>
            </p:cNvPr>
            <p:cNvCxnSpPr>
              <a:cxnSpLocks/>
            </p:cNvCxnSpPr>
            <p:nvPr/>
          </p:nvCxnSpPr>
          <p:spPr>
            <a:xfrm>
              <a:off x="2175562" y="5418574"/>
              <a:ext cx="0" cy="19311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2D5DD9-FA43-466C-803C-2CC4C4AFC8A5}"/>
              </a:ext>
            </a:extLst>
          </p:cNvPr>
          <p:cNvSpPr txBox="1"/>
          <p:nvPr/>
        </p:nvSpPr>
        <p:spPr>
          <a:xfrm>
            <a:off x="1798320" y="2246449"/>
            <a:ext cx="8595360" cy="1127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>
                <a:latin typeface="+mj-ea"/>
                <a:ea typeface="+mj-ea"/>
              </a:rPr>
              <a:t>感谢观看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CBAB27-DA89-43F5-B56E-CD55E5EF58CC}"/>
              </a:ext>
            </a:extLst>
          </p:cNvPr>
          <p:cNvSpPr txBox="1"/>
          <p:nvPr/>
        </p:nvSpPr>
        <p:spPr>
          <a:xfrm>
            <a:off x="4099560" y="3436343"/>
            <a:ext cx="3992880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200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157748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条形图">
            <a:extLst>
              <a:ext uri="{FF2B5EF4-FFF2-40B4-BE49-F238E27FC236}">
                <a16:creationId xmlns:a16="http://schemas.microsoft.com/office/drawing/2014/main" id="{F53B11C0-9BAB-49CF-84C6-1F40903B6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3" name="图形 2" descr="条形图 RTL">
            <a:extLst>
              <a:ext uri="{FF2B5EF4-FFF2-40B4-BE49-F238E27FC236}">
                <a16:creationId xmlns:a16="http://schemas.microsoft.com/office/drawing/2014/main" id="{6F06D687-8801-4464-8EDC-C326EAAD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4" name="图形 3" descr="下降趋势条形图">
            <a:extLst>
              <a:ext uri="{FF2B5EF4-FFF2-40B4-BE49-F238E27FC236}">
                <a16:creationId xmlns:a16="http://schemas.microsoft.com/office/drawing/2014/main" id="{38AD8256-6A01-4EF3-8C92-358DE2950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下降趋势条形图 RTL">
            <a:extLst>
              <a:ext uri="{FF2B5EF4-FFF2-40B4-BE49-F238E27FC236}">
                <a16:creationId xmlns:a16="http://schemas.microsoft.com/office/drawing/2014/main" id="{6A2B0AEF-E158-48A4-982E-D990B8F68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6" name="图形 5" descr="上升趋势条形图">
            <a:extLst>
              <a:ext uri="{FF2B5EF4-FFF2-40B4-BE49-F238E27FC236}">
                <a16:creationId xmlns:a16="http://schemas.microsoft.com/office/drawing/2014/main" id="{3F72ADD0-9CB7-459F-8B28-543B78A80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上升趋势条形图 RTL">
            <a:extLst>
              <a:ext uri="{FF2B5EF4-FFF2-40B4-BE49-F238E27FC236}">
                <a16:creationId xmlns:a16="http://schemas.microsoft.com/office/drawing/2014/main" id="{A4A82B31-9704-4B51-8007-FCC9F0AE7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8" name="图形 7" descr="下降趋势">
            <a:extLst>
              <a:ext uri="{FF2B5EF4-FFF2-40B4-BE49-F238E27FC236}">
                <a16:creationId xmlns:a16="http://schemas.microsoft.com/office/drawing/2014/main" id="{F3B59E8C-0E41-44EC-852C-8DEE47DDF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下降趋势 RTL">
            <a:extLst>
              <a:ext uri="{FF2B5EF4-FFF2-40B4-BE49-F238E27FC236}">
                <a16:creationId xmlns:a16="http://schemas.microsoft.com/office/drawing/2014/main" id="{C2D16888-9D1B-4494-ABBB-50374D38AB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41360" y="1130300"/>
            <a:ext cx="914400" cy="914400"/>
          </a:xfrm>
          <a:prstGeom prst="rect">
            <a:avLst/>
          </a:prstGeom>
        </p:spPr>
      </p:pic>
      <p:pic>
        <p:nvPicPr>
          <p:cNvPr id="10" name="图形 9" descr="上升趋势">
            <a:extLst>
              <a:ext uri="{FF2B5EF4-FFF2-40B4-BE49-F238E27FC236}">
                <a16:creationId xmlns:a16="http://schemas.microsoft.com/office/drawing/2014/main" id="{947E7E60-5B66-4186-91CF-1992D920A1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86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上升趋势 RTL">
            <a:extLst>
              <a:ext uri="{FF2B5EF4-FFF2-40B4-BE49-F238E27FC236}">
                <a16:creationId xmlns:a16="http://schemas.microsoft.com/office/drawing/2014/main" id="{00856C1C-A7DE-456F-B0B7-0B8A5B41FB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12" name="图形 11" descr="统计">
            <a:extLst>
              <a:ext uri="{FF2B5EF4-FFF2-40B4-BE49-F238E27FC236}">
                <a16:creationId xmlns:a16="http://schemas.microsoft.com/office/drawing/2014/main" id="{E2D84506-FD37-440C-8AED-340016BE00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13" name="图形 12" descr="统计信息 RTL">
            <a:extLst>
              <a:ext uri="{FF2B5EF4-FFF2-40B4-BE49-F238E27FC236}">
                <a16:creationId xmlns:a16="http://schemas.microsoft.com/office/drawing/2014/main" id="{25F6261E-2EE0-423D-BEE8-7BE7FDAC1B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14" name="图形 13" descr="条形图演示文稿">
            <a:extLst>
              <a:ext uri="{FF2B5EF4-FFF2-40B4-BE49-F238E27FC236}">
                <a16:creationId xmlns:a16="http://schemas.microsoft.com/office/drawing/2014/main" id="{E40F2CF1-E786-4720-8F1B-3C8874FB990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15" name="图形 14" descr="条形图演示文稿 RTL">
            <a:extLst>
              <a:ext uri="{FF2B5EF4-FFF2-40B4-BE49-F238E27FC236}">
                <a16:creationId xmlns:a16="http://schemas.microsoft.com/office/drawing/2014/main" id="{1F66F67D-240B-469C-8D5F-36C7AE0CB7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16" name="图形 15" descr="饼图演示文稿">
            <a:extLst>
              <a:ext uri="{FF2B5EF4-FFF2-40B4-BE49-F238E27FC236}">
                <a16:creationId xmlns:a16="http://schemas.microsoft.com/office/drawing/2014/main" id="{BFB5BD02-D5DD-4BAF-8CC3-41D525B7B6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17" name="图形 16" descr="饼图">
            <a:extLst>
              <a:ext uri="{FF2B5EF4-FFF2-40B4-BE49-F238E27FC236}">
                <a16:creationId xmlns:a16="http://schemas.microsoft.com/office/drawing/2014/main" id="{A6C0CA75-2D6A-45D1-8021-828B3B90E1F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18" name="图形 17" descr="维恩图">
            <a:extLst>
              <a:ext uri="{FF2B5EF4-FFF2-40B4-BE49-F238E27FC236}">
                <a16:creationId xmlns:a16="http://schemas.microsoft.com/office/drawing/2014/main" id="{82F68FC5-D2E1-43B3-A999-BF89FF518F3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19" name="图形 18" descr="靶心">
            <a:extLst>
              <a:ext uri="{FF2B5EF4-FFF2-40B4-BE49-F238E27FC236}">
                <a16:creationId xmlns:a16="http://schemas.microsoft.com/office/drawing/2014/main" id="{FBC2834E-76CC-4857-8569-8F57A05580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41360" y="2227580"/>
            <a:ext cx="914400" cy="914400"/>
          </a:xfrm>
          <a:prstGeom prst="rect">
            <a:avLst/>
          </a:prstGeom>
        </p:spPr>
      </p:pic>
      <p:pic>
        <p:nvPicPr>
          <p:cNvPr id="20" name="图形 19" descr="目标">
            <a:extLst>
              <a:ext uri="{FF2B5EF4-FFF2-40B4-BE49-F238E27FC236}">
                <a16:creationId xmlns:a16="http://schemas.microsoft.com/office/drawing/2014/main" id="{A246288B-98CE-4169-9AEA-99FDE257D72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38640" y="2227580"/>
            <a:ext cx="914400" cy="914400"/>
          </a:xfrm>
          <a:prstGeom prst="rect">
            <a:avLst/>
          </a:prstGeom>
        </p:spPr>
      </p:pic>
      <p:pic>
        <p:nvPicPr>
          <p:cNvPr id="21" name="图形 20" descr="仪表">
            <a:extLst>
              <a:ext uri="{FF2B5EF4-FFF2-40B4-BE49-F238E27FC236}">
                <a16:creationId xmlns:a16="http://schemas.microsoft.com/office/drawing/2014/main" id="{9C1D0526-8076-4DB9-89DD-16AC21786D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22" name="图形 21" descr="沙漏">
            <a:extLst>
              <a:ext uri="{FF2B5EF4-FFF2-40B4-BE49-F238E27FC236}">
                <a16:creationId xmlns:a16="http://schemas.microsoft.com/office/drawing/2014/main" id="{1BAC3ED4-768F-4771-8DC1-B6396061C6B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23" name="图形 22" descr="秒表">
            <a:extLst>
              <a:ext uri="{FF2B5EF4-FFF2-40B4-BE49-F238E27FC236}">
                <a16:creationId xmlns:a16="http://schemas.microsoft.com/office/drawing/2014/main" id="{914904CC-6101-4A1D-9F14-1B4B241E456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24" name="图形 23" descr="单级齿轮">
            <a:extLst>
              <a:ext uri="{FF2B5EF4-FFF2-40B4-BE49-F238E27FC236}">
                <a16:creationId xmlns:a16="http://schemas.microsoft.com/office/drawing/2014/main" id="{FD2920E1-1044-4A39-B263-24CB93D0896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25" name="图形 24" descr="齿轮">
            <a:extLst>
              <a:ext uri="{FF2B5EF4-FFF2-40B4-BE49-F238E27FC236}">
                <a16:creationId xmlns:a16="http://schemas.microsoft.com/office/drawing/2014/main" id="{BA4A1E7E-899E-4F78-8DEC-314C95376B4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pic>
        <p:nvPicPr>
          <p:cNvPr id="26" name="图形 25" descr="带齿轮的头部">
            <a:extLst>
              <a:ext uri="{FF2B5EF4-FFF2-40B4-BE49-F238E27FC236}">
                <a16:creationId xmlns:a16="http://schemas.microsoft.com/office/drawing/2014/main" id="{D5E56541-2722-4853-8407-FBBF55009BD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049520" y="3324860"/>
            <a:ext cx="914400" cy="914400"/>
          </a:xfrm>
          <a:prstGeom prst="rect">
            <a:avLst/>
          </a:prstGeom>
        </p:spPr>
      </p:pic>
      <p:pic>
        <p:nvPicPr>
          <p:cNvPr id="27" name="图形 26" descr="灯泡">
            <a:extLst>
              <a:ext uri="{FF2B5EF4-FFF2-40B4-BE49-F238E27FC236}">
                <a16:creationId xmlns:a16="http://schemas.microsoft.com/office/drawing/2014/main" id="{04E01DBF-B2D6-4FBC-AC19-6286FE2B19C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46800" y="3324860"/>
            <a:ext cx="914400" cy="914400"/>
          </a:xfrm>
          <a:prstGeom prst="rect">
            <a:avLst/>
          </a:prstGeom>
        </p:spPr>
      </p:pic>
      <p:pic>
        <p:nvPicPr>
          <p:cNvPr id="28" name="图形 27" descr="放大镜">
            <a:extLst>
              <a:ext uri="{FF2B5EF4-FFF2-40B4-BE49-F238E27FC236}">
                <a16:creationId xmlns:a16="http://schemas.microsoft.com/office/drawing/2014/main" id="{28E7357C-200C-4927-A413-2C4F70EFB15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244080" y="3324860"/>
            <a:ext cx="914400" cy="914400"/>
          </a:xfrm>
          <a:prstGeom prst="rect">
            <a:avLst/>
          </a:prstGeom>
        </p:spPr>
      </p:pic>
      <p:pic>
        <p:nvPicPr>
          <p:cNvPr id="29" name="图形 28" descr="研究">
            <a:extLst>
              <a:ext uri="{FF2B5EF4-FFF2-40B4-BE49-F238E27FC236}">
                <a16:creationId xmlns:a16="http://schemas.microsoft.com/office/drawing/2014/main" id="{E18961F4-61A4-42F2-8594-FAC53EDC37B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41360" y="3324860"/>
            <a:ext cx="914400" cy="914400"/>
          </a:xfrm>
          <a:prstGeom prst="rect">
            <a:avLst/>
          </a:prstGeom>
        </p:spPr>
      </p:pic>
      <p:pic>
        <p:nvPicPr>
          <p:cNvPr id="30" name="图形 29" descr="眼睛">
            <a:extLst>
              <a:ext uri="{FF2B5EF4-FFF2-40B4-BE49-F238E27FC236}">
                <a16:creationId xmlns:a16="http://schemas.microsoft.com/office/drawing/2014/main" id="{3385A22F-F44E-40D5-8B38-C24ADDE8FC3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438640" y="3324860"/>
            <a:ext cx="914400" cy="914400"/>
          </a:xfrm>
          <a:prstGeom prst="rect">
            <a:avLst/>
          </a:prstGeom>
        </p:spPr>
      </p:pic>
      <p:pic>
        <p:nvPicPr>
          <p:cNvPr id="31" name="图形 30" descr="剧本">
            <a:extLst>
              <a:ext uri="{FF2B5EF4-FFF2-40B4-BE49-F238E27FC236}">
                <a16:creationId xmlns:a16="http://schemas.microsoft.com/office/drawing/2014/main" id="{089EACBD-C757-4D40-BB94-971C7496F96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535920" y="3324860"/>
            <a:ext cx="914400" cy="914400"/>
          </a:xfrm>
          <a:prstGeom prst="rect">
            <a:avLst/>
          </a:prstGeom>
        </p:spPr>
      </p:pic>
      <p:pic>
        <p:nvPicPr>
          <p:cNvPr id="32" name="图形 31" descr="桌子">
            <a:extLst>
              <a:ext uri="{FF2B5EF4-FFF2-40B4-BE49-F238E27FC236}">
                <a16:creationId xmlns:a16="http://schemas.microsoft.com/office/drawing/2014/main" id="{453F3B9D-46BC-46B3-AB22-7E7D1F2DA26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60400" y="4422140"/>
            <a:ext cx="914400" cy="914400"/>
          </a:xfrm>
          <a:prstGeom prst="rect">
            <a:avLst/>
          </a:prstGeom>
        </p:spPr>
      </p:pic>
      <p:pic>
        <p:nvPicPr>
          <p:cNvPr id="33" name="图形 32" descr="数据库">
            <a:extLst>
              <a:ext uri="{FF2B5EF4-FFF2-40B4-BE49-F238E27FC236}">
                <a16:creationId xmlns:a16="http://schemas.microsoft.com/office/drawing/2014/main" id="{FF60231F-7AE0-4CFB-9A80-9EA16E6BDC9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757680" y="4422140"/>
            <a:ext cx="914400" cy="914400"/>
          </a:xfrm>
          <a:prstGeom prst="rect">
            <a:avLst/>
          </a:prstGeom>
        </p:spPr>
      </p:pic>
      <p:pic>
        <p:nvPicPr>
          <p:cNvPr id="34" name="图形 33" descr="筛选">
            <a:extLst>
              <a:ext uri="{FF2B5EF4-FFF2-40B4-BE49-F238E27FC236}">
                <a16:creationId xmlns:a16="http://schemas.microsoft.com/office/drawing/2014/main" id="{049C0E9A-BC21-44E3-98CF-2191B7E8FEA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54960" y="4422140"/>
            <a:ext cx="914400" cy="9144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EEF0435-12D0-465B-B2F6-93E9E570454B}"/>
              </a:ext>
            </a:extLst>
          </p:cNvPr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数据分析类</a:t>
            </a:r>
          </a:p>
        </p:txBody>
      </p:sp>
    </p:spTree>
    <p:extLst>
      <p:ext uri="{BB962C8B-B14F-4D97-AF65-F5344CB8AC3E}">
        <p14:creationId xmlns:p14="http://schemas.microsoft.com/office/powerpoint/2010/main" val="215502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曲别针">
            <a:extLst>
              <a:ext uri="{FF2B5EF4-FFF2-40B4-BE49-F238E27FC236}">
                <a16:creationId xmlns:a16="http://schemas.microsoft.com/office/drawing/2014/main" id="{BBFB3304-399C-40B7-BA59-071CD325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订书机">
            <a:extLst>
              <a:ext uri="{FF2B5EF4-FFF2-40B4-BE49-F238E27FC236}">
                <a16:creationId xmlns:a16="http://schemas.microsoft.com/office/drawing/2014/main" id="{7D64909E-AACD-4C4C-9E0B-985E320D0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纸张">
            <a:extLst>
              <a:ext uri="{FF2B5EF4-FFF2-40B4-BE49-F238E27FC236}">
                <a16:creationId xmlns:a16="http://schemas.microsoft.com/office/drawing/2014/main" id="{230DBE92-EBA5-465B-AD32-568F26E08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文档">
            <a:extLst>
              <a:ext uri="{FF2B5EF4-FFF2-40B4-BE49-F238E27FC236}">
                <a16:creationId xmlns:a16="http://schemas.microsoft.com/office/drawing/2014/main" id="{00B64F97-688A-481C-86C2-6F6862893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剪贴板">
            <a:extLst>
              <a:ext uri="{FF2B5EF4-FFF2-40B4-BE49-F238E27FC236}">
                <a16:creationId xmlns:a16="http://schemas.microsoft.com/office/drawing/2014/main" id="{C0AFABC6-3D7F-4653-9145-7094335923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文件夹">
            <a:extLst>
              <a:ext uri="{FF2B5EF4-FFF2-40B4-BE49-F238E27FC236}">
                <a16:creationId xmlns:a16="http://schemas.microsoft.com/office/drawing/2014/main" id="{43A99661-060C-4808-B7BE-209ED7A5C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打开文件夹">
            <a:extLst>
              <a:ext uri="{FF2B5EF4-FFF2-40B4-BE49-F238E27FC236}">
                <a16:creationId xmlns:a16="http://schemas.microsoft.com/office/drawing/2014/main" id="{11240681-754C-4FAE-AC8F-6D2E11132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公文包">
            <a:extLst>
              <a:ext uri="{FF2B5EF4-FFF2-40B4-BE49-F238E27FC236}">
                <a16:creationId xmlns:a16="http://schemas.microsoft.com/office/drawing/2014/main" id="{8ECD62E0-3EC9-4D0A-85DC-BE2E19C15C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41361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员工徽章">
            <a:extLst>
              <a:ext uri="{FF2B5EF4-FFF2-40B4-BE49-F238E27FC236}">
                <a16:creationId xmlns:a16="http://schemas.microsoft.com/office/drawing/2014/main" id="{601752C0-A090-49A0-A104-2175865A4C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8639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会议">
            <a:extLst>
              <a:ext uri="{FF2B5EF4-FFF2-40B4-BE49-F238E27FC236}">
                <a16:creationId xmlns:a16="http://schemas.microsoft.com/office/drawing/2014/main" id="{88B3CA3C-E768-4E70-A426-08B6E466EE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会议室">
            <a:extLst>
              <a:ext uri="{FF2B5EF4-FFF2-40B4-BE49-F238E27FC236}">
                <a16:creationId xmlns:a16="http://schemas.microsoft.com/office/drawing/2014/main" id="{4C0993E9-0B6C-4534-830B-327071240E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5" name="图形 24" descr="社交网络">
            <a:extLst>
              <a:ext uri="{FF2B5EF4-FFF2-40B4-BE49-F238E27FC236}">
                <a16:creationId xmlns:a16="http://schemas.microsoft.com/office/drawing/2014/main" id="{83226472-5347-4285-8C19-F40116578F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27" name="图形 26" descr="用户网络">
            <a:extLst>
              <a:ext uri="{FF2B5EF4-FFF2-40B4-BE49-F238E27FC236}">
                <a16:creationId xmlns:a16="http://schemas.microsoft.com/office/drawing/2014/main" id="{1D5F4986-560D-410C-A552-155D9CBBFD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29" name="图形 28" descr="业务增长 RTL">
            <a:extLst>
              <a:ext uri="{FF2B5EF4-FFF2-40B4-BE49-F238E27FC236}">
                <a16:creationId xmlns:a16="http://schemas.microsoft.com/office/drawing/2014/main" id="{060E2FA2-45EE-4853-AF9D-7BE8C172F10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31" name="图形 30" descr="业务增长">
            <a:extLst>
              <a:ext uri="{FF2B5EF4-FFF2-40B4-BE49-F238E27FC236}">
                <a16:creationId xmlns:a16="http://schemas.microsoft.com/office/drawing/2014/main" id="{AEA16AED-3A60-469C-99B3-7E664D5446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33" name="图形 32" descr="有想法的人">
            <a:extLst>
              <a:ext uri="{FF2B5EF4-FFF2-40B4-BE49-F238E27FC236}">
                <a16:creationId xmlns:a16="http://schemas.microsoft.com/office/drawing/2014/main" id="{2CE3A995-2CBF-40AD-B47F-9C1EA6CDC2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35" name="图形 34" descr="问题 RTL">
            <a:extLst>
              <a:ext uri="{FF2B5EF4-FFF2-40B4-BE49-F238E27FC236}">
                <a16:creationId xmlns:a16="http://schemas.microsoft.com/office/drawing/2014/main" id="{C4FB6A9A-3F1C-44CC-AD24-1FA7E687BD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37" name="图形 36" descr="问题">
            <a:extLst>
              <a:ext uri="{FF2B5EF4-FFF2-40B4-BE49-F238E27FC236}">
                <a16:creationId xmlns:a16="http://schemas.microsoft.com/office/drawing/2014/main" id="{C537FEE3-2639-4359-BAA8-4D8834186B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41361" y="2227580"/>
            <a:ext cx="914400" cy="914400"/>
          </a:xfrm>
          <a:prstGeom prst="rect">
            <a:avLst/>
          </a:prstGeom>
        </p:spPr>
      </p:pic>
      <p:pic>
        <p:nvPicPr>
          <p:cNvPr id="39" name="图形 38" descr="目标受众">
            <a:extLst>
              <a:ext uri="{FF2B5EF4-FFF2-40B4-BE49-F238E27FC236}">
                <a16:creationId xmlns:a16="http://schemas.microsoft.com/office/drawing/2014/main" id="{CB0E8F32-D588-475F-A402-2DAD8EB71DD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38639" y="2227580"/>
            <a:ext cx="914400" cy="914400"/>
          </a:xfrm>
          <a:prstGeom prst="rect">
            <a:avLst/>
          </a:prstGeom>
        </p:spPr>
      </p:pic>
      <p:pic>
        <p:nvPicPr>
          <p:cNvPr id="41" name="图形 40" descr="集体讨论">
            <a:extLst>
              <a:ext uri="{FF2B5EF4-FFF2-40B4-BE49-F238E27FC236}">
                <a16:creationId xmlns:a16="http://schemas.microsoft.com/office/drawing/2014/main" id="{634EECA0-1D61-4574-8502-647DFB3E55A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43" name="图形 42" descr="客户评价 RTL">
            <a:extLst>
              <a:ext uri="{FF2B5EF4-FFF2-40B4-BE49-F238E27FC236}">
                <a16:creationId xmlns:a16="http://schemas.microsoft.com/office/drawing/2014/main" id="{AE86C7A8-2AA2-4090-8E5D-65B97018A79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45" name="图形 44" descr="客户审核">
            <a:extLst>
              <a:ext uri="{FF2B5EF4-FFF2-40B4-BE49-F238E27FC236}">
                <a16:creationId xmlns:a16="http://schemas.microsoft.com/office/drawing/2014/main" id="{CDC9488D-A2F6-437D-97ED-83072E61B12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47" name="图形 46" descr="连接">
            <a:extLst>
              <a:ext uri="{FF2B5EF4-FFF2-40B4-BE49-F238E27FC236}">
                <a16:creationId xmlns:a16="http://schemas.microsoft.com/office/drawing/2014/main" id="{7BC4782E-208C-4B1A-8C0D-2AFB70E7CFA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49" name="图形 48" descr="握手">
            <a:extLst>
              <a:ext uri="{FF2B5EF4-FFF2-40B4-BE49-F238E27FC236}">
                <a16:creationId xmlns:a16="http://schemas.microsoft.com/office/drawing/2014/main" id="{E22294C1-325D-442F-9968-D75700D33E9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pic>
        <p:nvPicPr>
          <p:cNvPr id="51" name="图形 50" descr="层次结构">
            <a:extLst>
              <a:ext uri="{FF2B5EF4-FFF2-40B4-BE49-F238E27FC236}">
                <a16:creationId xmlns:a16="http://schemas.microsoft.com/office/drawing/2014/main" id="{9C2EC6AA-1E27-4E21-B9C8-31E948FB792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049520" y="3324860"/>
            <a:ext cx="914400" cy="914400"/>
          </a:xfrm>
          <a:prstGeom prst="rect">
            <a:avLst/>
          </a:prstGeom>
        </p:spPr>
      </p:pic>
      <p:pic>
        <p:nvPicPr>
          <p:cNvPr id="53" name="图形 52" descr="流程图">
            <a:extLst>
              <a:ext uri="{FF2B5EF4-FFF2-40B4-BE49-F238E27FC236}">
                <a16:creationId xmlns:a16="http://schemas.microsoft.com/office/drawing/2014/main" id="{D78B95A6-890D-4C1C-B4B9-CEF35C92622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46800" y="3324860"/>
            <a:ext cx="914400" cy="914400"/>
          </a:xfrm>
          <a:prstGeom prst="rect">
            <a:avLst/>
          </a:prstGeom>
        </p:spPr>
      </p:pic>
      <p:pic>
        <p:nvPicPr>
          <p:cNvPr id="55" name="图形 54" descr="翻页日历">
            <a:extLst>
              <a:ext uri="{FF2B5EF4-FFF2-40B4-BE49-F238E27FC236}">
                <a16:creationId xmlns:a16="http://schemas.microsoft.com/office/drawing/2014/main" id="{5B796000-0A00-40E4-9133-70C0238C296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244080" y="3324860"/>
            <a:ext cx="914400" cy="914400"/>
          </a:xfrm>
          <a:prstGeom prst="rect">
            <a:avLst/>
          </a:prstGeom>
        </p:spPr>
      </p:pic>
      <p:pic>
        <p:nvPicPr>
          <p:cNvPr id="57" name="图形 56" descr="日历">
            <a:extLst>
              <a:ext uri="{FF2B5EF4-FFF2-40B4-BE49-F238E27FC236}">
                <a16:creationId xmlns:a16="http://schemas.microsoft.com/office/drawing/2014/main" id="{CDADEAB1-458A-4FCB-8073-9E8CFA33BF7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41361" y="3324860"/>
            <a:ext cx="914400" cy="914400"/>
          </a:xfrm>
          <a:prstGeom prst="rect">
            <a:avLst/>
          </a:prstGeom>
        </p:spPr>
      </p:pic>
      <p:pic>
        <p:nvPicPr>
          <p:cNvPr id="59" name="图形 58" descr="月历">
            <a:extLst>
              <a:ext uri="{FF2B5EF4-FFF2-40B4-BE49-F238E27FC236}">
                <a16:creationId xmlns:a16="http://schemas.microsoft.com/office/drawing/2014/main" id="{83889787-8EF4-4DB1-9FDD-16E7E3BEB46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438639" y="3324860"/>
            <a:ext cx="914400" cy="914400"/>
          </a:xfrm>
          <a:prstGeom prst="rect">
            <a:avLst/>
          </a:prstGeom>
        </p:spPr>
      </p:pic>
      <p:pic>
        <p:nvPicPr>
          <p:cNvPr id="61" name="图形 60" descr="清单">
            <a:extLst>
              <a:ext uri="{FF2B5EF4-FFF2-40B4-BE49-F238E27FC236}">
                <a16:creationId xmlns:a16="http://schemas.microsoft.com/office/drawing/2014/main" id="{95F329A8-BCD3-40D4-9BC4-C1DD81E2B57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535920" y="3324860"/>
            <a:ext cx="914400" cy="914400"/>
          </a:xfrm>
          <a:prstGeom prst="rect">
            <a:avLst/>
          </a:prstGeom>
        </p:spPr>
      </p:pic>
      <p:pic>
        <p:nvPicPr>
          <p:cNvPr id="63" name="图形 62" descr="清单 RTL">
            <a:extLst>
              <a:ext uri="{FF2B5EF4-FFF2-40B4-BE49-F238E27FC236}">
                <a16:creationId xmlns:a16="http://schemas.microsoft.com/office/drawing/2014/main" id="{942A8B25-8ECB-4E11-8D2A-8FD22547563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60400" y="4422140"/>
            <a:ext cx="914400" cy="914400"/>
          </a:xfrm>
          <a:prstGeom prst="rect">
            <a:avLst/>
          </a:prstGeom>
        </p:spPr>
      </p:pic>
      <p:pic>
        <p:nvPicPr>
          <p:cNvPr id="65" name="图形 64" descr="合同">
            <a:extLst>
              <a:ext uri="{FF2B5EF4-FFF2-40B4-BE49-F238E27FC236}">
                <a16:creationId xmlns:a16="http://schemas.microsoft.com/office/drawing/2014/main" id="{502D8607-315A-43D5-989A-9E29DADBA0B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757680" y="4422140"/>
            <a:ext cx="914400" cy="914400"/>
          </a:xfrm>
          <a:prstGeom prst="rect">
            <a:avLst/>
          </a:prstGeom>
        </p:spPr>
      </p:pic>
      <p:pic>
        <p:nvPicPr>
          <p:cNvPr id="67" name="图形 66" descr="合同 RTL">
            <a:extLst>
              <a:ext uri="{FF2B5EF4-FFF2-40B4-BE49-F238E27FC236}">
                <a16:creationId xmlns:a16="http://schemas.microsoft.com/office/drawing/2014/main" id="{2C4B6B35-68C3-4DA0-8922-DB9C55C4178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54960" y="4422140"/>
            <a:ext cx="914400" cy="914400"/>
          </a:xfrm>
          <a:prstGeom prst="rect">
            <a:avLst/>
          </a:prstGeom>
        </p:spPr>
      </p:pic>
      <p:pic>
        <p:nvPicPr>
          <p:cNvPr id="69" name="图形 68" descr="广告">
            <a:extLst>
              <a:ext uri="{FF2B5EF4-FFF2-40B4-BE49-F238E27FC236}">
                <a16:creationId xmlns:a16="http://schemas.microsoft.com/office/drawing/2014/main" id="{1952018E-A45E-426B-92A7-E0F3145C17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952240" y="4422140"/>
            <a:ext cx="914400" cy="914400"/>
          </a:xfrm>
          <a:prstGeom prst="rect">
            <a:avLst/>
          </a:prstGeom>
        </p:spPr>
      </p:pic>
      <p:pic>
        <p:nvPicPr>
          <p:cNvPr id="71" name="图形 70" descr="媒体演示文稿">
            <a:extLst>
              <a:ext uri="{FF2B5EF4-FFF2-40B4-BE49-F238E27FC236}">
                <a16:creationId xmlns:a16="http://schemas.microsoft.com/office/drawing/2014/main" id="{B82EAC25-6080-46B0-9EF1-28AEFAB6A84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049520" y="4422140"/>
            <a:ext cx="914400" cy="914400"/>
          </a:xfrm>
          <a:prstGeom prst="rect">
            <a:avLst/>
          </a:prstGeom>
        </p:spPr>
      </p:pic>
      <p:pic>
        <p:nvPicPr>
          <p:cNvPr id="73" name="图形 72" descr="组织结构图演示文稿">
            <a:extLst>
              <a:ext uri="{FF2B5EF4-FFF2-40B4-BE49-F238E27FC236}">
                <a16:creationId xmlns:a16="http://schemas.microsoft.com/office/drawing/2014/main" id="{46F8B424-AD57-462F-8134-8B40BA84F7E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146800" y="4422140"/>
            <a:ext cx="914400" cy="914400"/>
          </a:xfrm>
          <a:prstGeom prst="rect">
            <a:avLst/>
          </a:prstGeom>
        </p:spPr>
      </p:pic>
      <p:pic>
        <p:nvPicPr>
          <p:cNvPr id="75" name="图形 74" descr="清单演示文稿 RTL">
            <a:extLst>
              <a:ext uri="{FF2B5EF4-FFF2-40B4-BE49-F238E27FC236}">
                <a16:creationId xmlns:a16="http://schemas.microsoft.com/office/drawing/2014/main" id="{4000135B-2C36-42D3-BE00-191B4AD1522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244080" y="4422140"/>
            <a:ext cx="914400" cy="914400"/>
          </a:xfrm>
          <a:prstGeom prst="rect">
            <a:avLst/>
          </a:prstGeom>
        </p:spPr>
      </p:pic>
      <p:pic>
        <p:nvPicPr>
          <p:cNvPr id="77" name="图形 76" descr="清单演示文稿">
            <a:extLst>
              <a:ext uri="{FF2B5EF4-FFF2-40B4-BE49-F238E27FC236}">
                <a16:creationId xmlns:a16="http://schemas.microsoft.com/office/drawing/2014/main" id="{6EF24031-E2FA-452B-BB8A-B1E1962AE65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341361" y="4422140"/>
            <a:ext cx="914400" cy="914400"/>
          </a:xfrm>
          <a:prstGeom prst="rect">
            <a:avLst/>
          </a:prstGeom>
        </p:spPr>
      </p:pic>
      <p:pic>
        <p:nvPicPr>
          <p:cNvPr id="79" name="图形 78" descr="列表 RTL">
            <a:extLst>
              <a:ext uri="{FF2B5EF4-FFF2-40B4-BE49-F238E27FC236}">
                <a16:creationId xmlns:a16="http://schemas.microsoft.com/office/drawing/2014/main" id="{03C259B5-12D1-4014-8C30-34002DE3991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438639" y="4422140"/>
            <a:ext cx="914400" cy="914400"/>
          </a:xfrm>
          <a:prstGeom prst="rect">
            <a:avLst/>
          </a:prstGeom>
        </p:spPr>
      </p:pic>
      <p:pic>
        <p:nvPicPr>
          <p:cNvPr id="81" name="图形 80" descr="列表">
            <a:extLst>
              <a:ext uri="{FF2B5EF4-FFF2-40B4-BE49-F238E27FC236}">
                <a16:creationId xmlns:a16="http://schemas.microsoft.com/office/drawing/2014/main" id="{25A68E40-2C39-497A-8538-CC45B642566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35920" y="4422140"/>
            <a:ext cx="914400" cy="914400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C4A5CB09-B40A-4F60-A21D-D8441EC852E8}"/>
              </a:ext>
            </a:extLst>
          </p:cNvPr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商业类</a:t>
            </a:r>
          </a:p>
        </p:txBody>
      </p:sp>
    </p:spTree>
    <p:extLst>
      <p:ext uri="{BB962C8B-B14F-4D97-AF65-F5344CB8AC3E}">
        <p14:creationId xmlns:p14="http://schemas.microsoft.com/office/powerpoint/2010/main" val="247265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计算机">
            <a:extLst>
              <a:ext uri="{FF2B5EF4-FFF2-40B4-BE49-F238E27FC236}">
                <a16:creationId xmlns:a16="http://schemas.microsoft.com/office/drawing/2014/main" id="{4B3C953C-EB17-41F6-ADD0-A925E0275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笔记本电脑">
            <a:extLst>
              <a:ext uri="{FF2B5EF4-FFF2-40B4-BE49-F238E27FC236}">
                <a16:creationId xmlns:a16="http://schemas.microsoft.com/office/drawing/2014/main" id="{31818BD0-0AD9-4B5F-AAA8-51C07A91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Internet">
            <a:extLst>
              <a:ext uri="{FF2B5EF4-FFF2-40B4-BE49-F238E27FC236}">
                <a16:creationId xmlns:a16="http://schemas.microsoft.com/office/drawing/2014/main" id="{5E55F5C6-6D78-4C21-B3B5-46DB360C7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监视器">
            <a:extLst>
              <a:ext uri="{FF2B5EF4-FFF2-40B4-BE49-F238E27FC236}">
                <a16:creationId xmlns:a16="http://schemas.microsoft.com/office/drawing/2014/main" id="{C9A2441F-E651-4BBB-B1B8-930A7E932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智能手机">
            <a:extLst>
              <a:ext uri="{FF2B5EF4-FFF2-40B4-BE49-F238E27FC236}">
                <a16:creationId xmlns:a16="http://schemas.microsoft.com/office/drawing/2014/main" id="{87B4C87D-8E33-4415-8FDB-1879E81EA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平板电脑">
            <a:extLst>
              <a:ext uri="{FF2B5EF4-FFF2-40B4-BE49-F238E27FC236}">
                <a16:creationId xmlns:a16="http://schemas.microsoft.com/office/drawing/2014/main" id="{7049D7CC-5D10-49B0-95FF-F37B515358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传真">
            <a:extLst>
              <a:ext uri="{FF2B5EF4-FFF2-40B4-BE49-F238E27FC236}">
                <a16:creationId xmlns:a16="http://schemas.microsoft.com/office/drawing/2014/main" id="{7D7FEC4F-8C34-4949-A9FD-B0E4D2D527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云计算">
            <a:extLst>
              <a:ext uri="{FF2B5EF4-FFF2-40B4-BE49-F238E27FC236}">
                <a16:creationId xmlns:a16="http://schemas.microsoft.com/office/drawing/2014/main" id="{F709B7EC-463F-46E0-9B21-FDB4B1C2C7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41360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打印机">
            <a:extLst>
              <a:ext uri="{FF2B5EF4-FFF2-40B4-BE49-F238E27FC236}">
                <a16:creationId xmlns:a16="http://schemas.microsoft.com/office/drawing/2014/main" id="{3250EC25-1D2F-4CE8-B000-BC6410A74F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8640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碎纸机">
            <a:extLst>
              <a:ext uri="{FF2B5EF4-FFF2-40B4-BE49-F238E27FC236}">
                <a16:creationId xmlns:a16="http://schemas.microsoft.com/office/drawing/2014/main" id="{435B5ED9-2E4A-46CB-9922-CE1B479DD1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复印机">
            <a:extLst>
              <a:ext uri="{FF2B5EF4-FFF2-40B4-BE49-F238E27FC236}">
                <a16:creationId xmlns:a16="http://schemas.microsoft.com/office/drawing/2014/main" id="{1A0BA43E-8469-447A-BD7B-1561264B4F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5" name="图形 24" descr="服务器">
            <a:extLst>
              <a:ext uri="{FF2B5EF4-FFF2-40B4-BE49-F238E27FC236}">
                <a16:creationId xmlns:a16="http://schemas.microsoft.com/office/drawing/2014/main" id="{B6277D85-0525-40CB-8264-48DB7D2ED1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27" name="图形 26" descr="扫描仪">
            <a:extLst>
              <a:ext uri="{FF2B5EF4-FFF2-40B4-BE49-F238E27FC236}">
                <a16:creationId xmlns:a16="http://schemas.microsoft.com/office/drawing/2014/main" id="{EC1B1A04-91D0-4DD3-8E7F-52272C749A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29" name="图形 28" descr="处理器">
            <a:extLst>
              <a:ext uri="{FF2B5EF4-FFF2-40B4-BE49-F238E27FC236}">
                <a16:creationId xmlns:a16="http://schemas.microsoft.com/office/drawing/2014/main" id="{CA4231AE-6D5A-43B4-93BE-7457300586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31" name="图形 30" descr="无线路由器">
            <a:extLst>
              <a:ext uri="{FF2B5EF4-FFF2-40B4-BE49-F238E27FC236}">
                <a16:creationId xmlns:a16="http://schemas.microsoft.com/office/drawing/2014/main" id="{F00370E0-CA1B-4C5A-874F-0E039833CD9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33" name="图形 32" descr="收音机">
            <a:extLst>
              <a:ext uri="{FF2B5EF4-FFF2-40B4-BE49-F238E27FC236}">
                <a16:creationId xmlns:a16="http://schemas.microsoft.com/office/drawing/2014/main" id="{46ECCB60-6542-4BD6-9728-61A92126D01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35" name="图形 34" descr="打字机">
            <a:extLst>
              <a:ext uri="{FF2B5EF4-FFF2-40B4-BE49-F238E27FC236}">
                <a16:creationId xmlns:a16="http://schemas.microsoft.com/office/drawing/2014/main" id="{27C3D25C-FD6C-4AEE-AA74-F62E20B4DC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37" name="图形 36" descr="光盘">
            <a:extLst>
              <a:ext uri="{FF2B5EF4-FFF2-40B4-BE49-F238E27FC236}">
                <a16:creationId xmlns:a16="http://schemas.microsoft.com/office/drawing/2014/main" id="{F08D3F35-DE4A-4389-8EBE-5261F60CAC4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41360" y="2227580"/>
            <a:ext cx="914400" cy="914400"/>
          </a:xfrm>
          <a:prstGeom prst="rect">
            <a:avLst/>
          </a:prstGeom>
        </p:spPr>
      </p:pic>
      <p:pic>
        <p:nvPicPr>
          <p:cNvPr id="39" name="图形 38" descr="磁盘">
            <a:extLst>
              <a:ext uri="{FF2B5EF4-FFF2-40B4-BE49-F238E27FC236}">
                <a16:creationId xmlns:a16="http://schemas.microsoft.com/office/drawing/2014/main" id="{2BEA84A0-435E-4950-A2D2-D276CC73E3B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38640" y="2227580"/>
            <a:ext cx="914400" cy="914400"/>
          </a:xfrm>
          <a:prstGeom prst="rect">
            <a:avLst/>
          </a:prstGeom>
        </p:spPr>
      </p:pic>
      <p:pic>
        <p:nvPicPr>
          <p:cNvPr id="41" name="图形 40" descr="USB">
            <a:extLst>
              <a:ext uri="{FF2B5EF4-FFF2-40B4-BE49-F238E27FC236}">
                <a16:creationId xmlns:a16="http://schemas.microsoft.com/office/drawing/2014/main" id="{1C55E549-E55C-428E-B9B0-EE45612D717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43" name="图形 42" descr="插头">
            <a:extLst>
              <a:ext uri="{FF2B5EF4-FFF2-40B4-BE49-F238E27FC236}">
                <a16:creationId xmlns:a16="http://schemas.microsoft.com/office/drawing/2014/main" id="{2B4EE1D8-5501-4CCA-815B-BA5290D442B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45" name="图形 44" descr="照相机">
            <a:extLst>
              <a:ext uri="{FF2B5EF4-FFF2-40B4-BE49-F238E27FC236}">
                <a16:creationId xmlns:a16="http://schemas.microsoft.com/office/drawing/2014/main" id="{0A84F4F8-CB10-40F9-B2B1-512B96A2D4A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47" name="图形 46" descr="Web 摄像头">
            <a:extLst>
              <a:ext uri="{FF2B5EF4-FFF2-40B4-BE49-F238E27FC236}">
                <a16:creationId xmlns:a16="http://schemas.microsoft.com/office/drawing/2014/main" id="{1CDE99E6-2733-4C28-B1D8-B21A49D2851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49" name="图形 48" descr="计算器​​">
            <a:extLst>
              <a:ext uri="{FF2B5EF4-FFF2-40B4-BE49-F238E27FC236}">
                <a16:creationId xmlns:a16="http://schemas.microsoft.com/office/drawing/2014/main" id="{BC5B2B9A-B3EB-458D-BA3F-EC2B1742A7B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pic>
        <p:nvPicPr>
          <p:cNvPr id="51" name="图形 50" descr="虚拟现实视图器">
            <a:extLst>
              <a:ext uri="{FF2B5EF4-FFF2-40B4-BE49-F238E27FC236}">
                <a16:creationId xmlns:a16="http://schemas.microsoft.com/office/drawing/2014/main" id="{56BEC522-4690-4BA4-BEAD-02FFDC97BEF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049520" y="3324860"/>
            <a:ext cx="914400" cy="914400"/>
          </a:xfrm>
          <a:prstGeom prst="rect">
            <a:avLst/>
          </a:prstGeom>
        </p:spPr>
      </p:pic>
      <p:pic>
        <p:nvPicPr>
          <p:cNvPr id="53" name="图形 52" descr="耳塞">
            <a:extLst>
              <a:ext uri="{FF2B5EF4-FFF2-40B4-BE49-F238E27FC236}">
                <a16:creationId xmlns:a16="http://schemas.microsoft.com/office/drawing/2014/main" id="{1A061E10-E82E-40D7-8A27-3E06AFE5AA7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46800" y="3324860"/>
            <a:ext cx="914400" cy="914400"/>
          </a:xfrm>
          <a:prstGeom prst="rect">
            <a:avLst/>
          </a:prstGeom>
        </p:spPr>
      </p:pic>
      <p:pic>
        <p:nvPicPr>
          <p:cNvPr id="55" name="图形 54" descr="耳机">
            <a:extLst>
              <a:ext uri="{FF2B5EF4-FFF2-40B4-BE49-F238E27FC236}">
                <a16:creationId xmlns:a16="http://schemas.microsoft.com/office/drawing/2014/main" id="{E2309226-594C-49AA-88EC-45DC771EF19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244080" y="3324860"/>
            <a:ext cx="914400" cy="914400"/>
          </a:xfrm>
          <a:prstGeom prst="rect">
            <a:avLst/>
          </a:prstGeom>
        </p:spPr>
      </p:pic>
      <p:pic>
        <p:nvPicPr>
          <p:cNvPr id="57" name="图形 56" descr="录制">
            <a:extLst>
              <a:ext uri="{FF2B5EF4-FFF2-40B4-BE49-F238E27FC236}">
                <a16:creationId xmlns:a16="http://schemas.microsoft.com/office/drawing/2014/main" id="{6B101160-444A-4D45-BC27-0B92DC0D6B5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41360" y="3324860"/>
            <a:ext cx="914400" cy="914400"/>
          </a:xfrm>
          <a:prstGeom prst="rect">
            <a:avLst/>
          </a:prstGeom>
        </p:spPr>
      </p:pic>
      <p:pic>
        <p:nvPicPr>
          <p:cNvPr id="59" name="图形 58" descr="扬声器">
            <a:extLst>
              <a:ext uri="{FF2B5EF4-FFF2-40B4-BE49-F238E27FC236}">
                <a16:creationId xmlns:a16="http://schemas.microsoft.com/office/drawing/2014/main" id="{F27A3ED7-A1BF-46FA-822E-69110224A90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438640" y="3324860"/>
            <a:ext cx="914400" cy="914400"/>
          </a:xfrm>
          <a:prstGeom prst="rect">
            <a:avLst/>
          </a:prstGeom>
        </p:spPr>
      </p:pic>
      <p:pic>
        <p:nvPicPr>
          <p:cNvPr id="61" name="图形 60" descr="遥控">
            <a:extLst>
              <a:ext uri="{FF2B5EF4-FFF2-40B4-BE49-F238E27FC236}">
                <a16:creationId xmlns:a16="http://schemas.microsoft.com/office/drawing/2014/main" id="{7737755D-6815-4217-AD41-A96AD1B782E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535920" y="3324860"/>
            <a:ext cx="914400" cy="914400"/>
          </a:xfrm>
          <a:prstGeom prst="rect">
            <a:avLst/>
          </a:prstGeom>
        </p:spPr>
      </p:pic>
      <p:pic>
        <p:nvPicPr>
          <p:cNvPr id="63" name="图形 62" descr="DVD 播放器">
            <a:extLst>
              <a:ext uri="{FF2B5EF4-FFF2-40B4-BE49-F238E27FC236}">
                <a16:creationId xmlns:a16="http://schemas.microsoft.com/office/drawing/2014/main" id="{D047DE81-DAE9-4A09-9B44-F214829A1B8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60400" y="4422140"/>
            <a:ext cx="914400" cy="914400"/>
          </a:xfrm>
          <a:prstGeom prst="rect">
            <a:avLst/>
          </a:prstGeom>
        </p:spPr>
      </p:pic>
      <p:pic>
        <p:nvPicPr>
          <p:cNvPr id="65" name="图形 64" descr="投影仪屏幕">
            <a:extLst>
              <a:ext uri="{FF2B5EF4-FFF2-40B4-BE49-F238E27FC236}">
                <a16:creationId xmlns:a16="http://schemas.microsoft.com/office/drawing/2014/main" id="{B54FE7E3-BE46-48E6-A0AD-5D59387613B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757680" y="4422140"/>
            <a:ext cx="914400" cy="914400"/>
          </a:xfrm>
          <a:prstGeom prst="rect">
            <a:avLst/>
          </a:prstGeom>
        </p:spPr>
      </p:pic>
      <p:pic>
        <p:nvPicPr>
          <p:cNvPr id="67" name="图形 66" descr="电视机">
            <a:extLst>
              <a:ext uri="{FF2B5EF4-FFF2-40B4-BE49-F238E27FC236}">
                <a16:creationId xmlns:a16="http://schemas.microsoft.com/office/drawing/2014/main" id="{5B9431DE-D407-4F08-AE27-C8734A91411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54960" y="4422140"/>
            <a:ext cx="914400" cy="914400"/>
          </a:xfrm>
          <a:prstGeom prst="rect">
            <a:avLst/>
          </a:prstGeom>
        </p:spPr>
      </p:pic>
      <p:pic>
        <p:nvPicPr>
          <p:cNvPr id="69" name="图形 68" descr="投影仪">
            <a:extLst>
              <a:ext uri="{FF2B5EF4-FFF2-40B4-BE49-F238E27FC236}">
                <a16:creationId xmlns:a16="http://schemas.microsoft.com/office/drawing/2014/main" id="{E9C0BB8F-5588-4CD7-924E-171301D8B6E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952240" y="4422140"/>
            <a:ext cx="914400" cy="914400"/>
          </a:xfrm>
          <a:prstGeom prst="rect">
            <a:avLst/>
          </a:prstGeom>
        </p:spPr>
      </p:pic>
      <p:pic>
        <p:nvPicPr>
          <p:cNvPr id="71" name="图形 70" descr="信号塔">
            <a:extLst>
              <a:ext uri="{FF2B5EF4-FFF2-40B4-BE49-F238E27FC236}">
                <a16:creationId xmlns:a16="http://schemas.microsoft.com/office/drawing/2014/main" id="{EA2F87AA-2840-407C-8FBC-9C8676B8777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049520" y="4422140"/>
            <a:ext cx="914400" cy="914400"/>
          </a:xfrm>
          <a:prstGeom prst="rect">
            <a:avLst/>
          </a:prstGeom>
        </p:spPr>
      </p:pic>
      <p:pic>
        <p:nvPicPr>
          <p:cNvPr id="73" name="图形 72" descr="机器人">
            <a:extLst>
              <a:ext uri="{FF2B5EF4-FFF2-40B4-BE49-F238E27FC236}">
                <a16:creationId xmlns:a16="http://schemas.microsoft.com/office/drawing/2014/main" id="{1B02C307-80E4-4943-83A8-9856D9525F3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146800" y="4422140"/>
            <a:ext cx="914400" cy="914400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FA44B9AF-352E-4FE8-8147-50AAA808B43A}"/>
              </a:ext>
            </a:extLst>
          </p:cNvPr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技术类</a:t>
            </a:r>
          </a:p>
        </p:txBody>
      </p:sp>
    </p:spTree>
    <p:extLst>
      <p:ext uri="{BB962C8B-B14F-4D97-AF65-F5344CB8AC3E}">
        <p14:creationId xmlns:p14="http://schemas.microsoft.com/office/powerpoint/2010/main" val="258333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城市">
            <a:extLst>
              <a:ext uri="{FF2B5EF4-FFF2-40B4-BE49-F238E27FC236}">
                <a16:creationId xmlns:a16="http://schemas.microsoft.com/office/drawing/2014/main" id="{4F280143-5AB3-4AA0-AE42-FF8D7DA81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建筑物">
            <a:extLst>
              <a:ext uri="{FF2B5EF4-FFF2-40B4-BE49-F238E27FC236}">
                <a16:creationId xmlns:a16="http://schemas.microsoft.com/office/drawing/2014/main" id="{F02583B2-D70E-4182-9E98-E7717F938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工厂">
            <a:extLst>
              <a:ext uri="{FF2B5EF4-FFF2-40B4-BE49-F238E27FC236}">
                <a16:creationId xmlns:a16="http://schemas.microsoft.com/office/drawing/2014/main" id="{CEFB77BE-C4C8-4DB2-98CE-E0377CDA2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居家">
            <a:extLst>
              <a:ext uri="{FF2B5EF4-FFF2-40B4-BE49-F238E27FC236}">
                <a16:creationId xmlns:a16="http://schemas.microsoft.com/office/drawing/2014/main" id="{BB478C93-48D4-4263-8D3D-0DE2F4841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房子">
            <a:extLst>
              <a:ext uri="{FF2B5EF4-FFF2-40B4-BE49-F238E27FC236}">
                <a16:creationId xmlns:a16="http://schemas.microsoft.com/office/drawing/2014/main" id="{46E1A18F-E97F-4058-A593-62F96BC6AC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银行">
            <a:extLst>
              <a:ext uri="{FF2B5EF4-FFF2-40B4-BE49-F238E27FC236}">
                <a16:creationId xmlns:a16="http://schemas.microsoft.com/office/drawing/2014/main" id="{55E920FF-25A2-4406-B693-5E082A1852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法院">
            <a:extLst>
              <a:ext uri="{FF2B5EF4-FFF2-40B4-BE49-F238E27FC236}">
                <a16:creationId xmlns:a16="http://schemas.microsoft.com/office/drawing/2014/main" id="{935462BF-B567-4895-9A30-EF729769F2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应用商店">
            <a:extLst>
              <a:ext uri="{FF2B5EF4-FFF2-40B4-BE49-F238E27FC236}">
                <a16:creationId xmlns:a16="http://schemas.microsoft.com/office/drawing/2014/main" id="{9AB37AFA-D2E9-49AC-8EEF-6488D93E13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41361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展台">
            <a:extLst>
              <a:ext uri="{FF2B5EF4-FFF2-40B4-BE49-F238E27FC236}">
                <a16:creationId xmlns:a16="http://schemas.microsoft.com/office/drawing/2014/main" id="{70E4B76D-688D-4C9C-8940-A8F0385515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8639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校舍">
            <a:extLst>
              <a:ext uri="{FF2B5EF4-FFF2-40B4-BE49-F238E27FC236}">
                <a16:creationId xmlns:a16="http://schemas.microsoft.com/office/drawing/2014/main" id="{8763D12B-762B-4B97-AE71-312C04D30A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仓房">
            <a:extLst>
              <a:ext uri="{FF2B5EF4-FFF2-40B4-BE49-F238E27FC236}">
                <a16:creationId xmlns:a16="http://schemas.microsoft.com/office/drawing/2014/main" id="{1AEB4A4B-8C03-4EAA-A6D5-E9E08908117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5" name="图形 24" descr="筒仓">
            <a:extLst>
              <a:ext uri="{FF2B5EF4-FFF2-40B4-BE49-F238E27FC236}">
                <a16:creationId xmlns:a16="http://schemas.microsoft.com/office/drawing/2014/main" id="{879D9E04-476E-445D-B801-0EB0427AF8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27" name="图形 26" descr="风车">
            <a:extLst>
              <a:ext uri="{FF2B5EF4-FFF2-40B4-BE49-F238E27FC236}">
                <a16:creationId xmlns:a16="http://schemas.microsoft.com/office/drawing/2014/main" id="{34523681-7696-4F8E-A79A-B6748EB96C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61" name="图形 60" descr="世界">
            <a:extLst>
              <a:ext uri="{FF2B5EF4-FFF2-40B4-BE49-F238E27FC236}">
                <a16:creationId xmlns:a16="http://schemas.microsoft.com/office/drawing/2014/main" id="{98A7B35D-617E-40A1-8BC1-486AF11F1F7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0400" y="4356101"/>
            <a:ext cx="914400" cy="914400"/>
          </a:xfrm>
          <a:prstGeom prst="rect">
            <a:avLst/>
          </a:prstGeom>
        </p:spPr>
      </p:pic>
      <p:pic>
        <p:nvPicPr>
          <p:cNvPr id="63" name="图形 62" descr="地球仪非洲和欧洲">
            <a:extLst>
              <a:ext uri="{FF2B5EF4-FFF2-40B4-BE49-F238E27FC236}">
                <a16:creationId xmlns:a16="http://schemas.microsoft.com/office/drawing/2014/main" id="{3E146DB3-FC1C-4D9E-95B3-32B6AA1D970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57680" y="4356101"/>
            <a:ext cx="914400" cy="914400"/>
          </a:xfrm>
          <a:prstGeom prst="rect">
            <a:avLst/>
          </a:prstGeom>
        </p:spPr>
      </p:pic>
      <p:pic>
        <p:nvPicPr>
          <p:cNvPr id="65" name="图形 64" descr="地球仪美洲">
            <a:extLst>
              <a:ext uri="{FF2B5EF4-FFF2-40B4-BE49-F238E27FC236}">
                <a16:creationId xmlns:a16="http://schemas.microsoft.com/office/drawing/2014/main" id="{E11327D7-5F6B-415A-A342-ED1336261CF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854960" y="4356101"/>
            <a:ext cx="914400" cy="914400"/>
          </a:xfrm>
          <a:prstGeom prst="rect">
            <a:avLst/>
          </a:prstGeom>
        </p:spPr>
      </p:pic>
      <p:pic>
        <p:nvPicPr>
          <p:cNvPr id="67" name="图形 66" descr="地球仪亚洲和澳大利亚">
            <a:extLst>
              <a:ext uri="{FF2B5EF4-FFF2-40B4-BE49-F238E27FC236}">
                <a16:creationId xmlns:a16="http://schemas.microsoft.com/office/drawing/2014/main" id="{4313ECB4-5A23-4DBD-A8AC-CCB0DE2189E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52240" y="4356101"/>
            <a:ext cx="914400" cy="914400"/>
          </a:xfrm>
          <a:prstGeom prst="rect">
            <a:avLst/>
          </a:prstGeom>
        </p:spPr>
      </p:pic>
      <p:pic>
        <p:nvPicPr>
          <p:cNvPr id="69" name="图形 68" descr="地球仪亚洲">
            <a:extLst>
              <a:ext uri="{FF2B5EF4-FFF2-40B4-BE49-F238E27FC236}">
                <a16:creationId xmlns:a16="http://schemas.microsoft.com/office/drawing/2014/main" id="{0CDC6590-0526-4396-9D1E-2A6599B2119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49520" y="4356101"/>
            <a:ext cx="914400" cy="914400"/>
          </a:xfrm>
          <a:prstGeom prst="rect">
            <a:avLst/>
          </a:prstGeom>
        </p:spPr>
      </p:pic>
      <p:pic>
        <p:nvPicPr>
          <p:cNvPr id="71" name="图形 70" descr="带标记的地图">
            <a:extLst>
              <a:ext uri="{FF2B5EF4-FFF2-40B4-BE49-F238E27FC236}">
                <a16:creationId xmlns:a16="http://schemas.microsoft.com/office/drawing/2014/main" id="{A283474B-FC32-48D1-8D66-31498B5DD9B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146800" y="4356101"/>
            <a:ext cx="914400" cy="914400"/>
          </a:xfrm>
          <a:prstGeom prst="rect">
            <a:avLst/>
          </a:prstGeom>
        </p:spPr>
      </p:pic>
      <p:pic>
        <p:nvPicPr>
          <p:cNvPr id="73" name="图形 72" descr="地图指南针">
            <a:extLst>
              <a:ext uri="{FF2B5EF4-FFF2-40B4-BE49-F238E27FC236}">
                <a16:creationId xmlns:a16="http://schemas.microsoft.com/office/drawing/2014/main" id="{56A8E0F3-64F9-4DF7-BC9C-E2C312DE551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244080" y="4356101"/>
            <a:ext cx="914400" cy="914400"/>
          </a:xfrm>
          <a:prstGeom prst="rect">
            <a:avLst/>
          </a:prstGeom>
        </p:spPr>
      </p:pic>
      <p:pic>
        <p:nvPicPr>
          <p:cNvPr id="75" name="图形 74" descr="标记">
            <a:extLst>
              <a:ext uri="{FF2B5EF4-FFF2-40B4-BE49-F238E27FC236}">
                <a16:creationId xmlns:a16="http://schemas.microsoft.com/office/drawing/2014/main" id="{06380432-FD70-487F-9B82-BEAE0A5AF9C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341361" y="4356101"/>
            <a:ext cx="914400" cy="914400"/>
          </a:xfrm>
          <a:prstGeom prst="rect">
            <a:avLst/>
          </a:prstGeom>
        </p:spPr>
      </p:pic>
      <p:pic>
        <p:nvPicPr>
          <p:cNvPr id="77" name="图形 76" descr="方向">
            <a:extLst>
              <a:ext uri="{FF2B5EF4-FFF2-40B4-BE49-F238E27FC236}">
                <a16:creationId xmlns:a16="http://schemas.microsoft.com/office/drawing/2014/main" id="{7C5D3336-5EF5-4B0D-B892-E5E58CA8A4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438639" y="4356101"/>
            <a:ext cx="914400" cy="914400"/>
          </a:xfrm>
          <a:prstGeom prst="rect">
            <a:avLst/>
          </a:prstGeom>
        </p:spPr>
      </p:pic>
      <p:pic>
        <p:nvPicPr>
          <p:cNvPr id="79" name="图形 78" descr="标志">
            <a:extLst>
              <a:ext uri="{FF2B5EF4-FFF2-40B4-BE49-F238E27FC236}">
                <a16:creationId xmlns:a16="http://schemas.microsoft.com/office/drawing/2014/main" id="{C8A9E771-1C6A-4192-B068-6168562635D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535920" y="4356101"/>
            <a:ext cx="914400" cy="914400"/>
          </a:xfrm>
          <a:prstGeom prst="rect">
            <a:avLst/>
          </a:prstGeom>
        </p:spPr>
      </p:pic>
      <p:pic>
        <p:nvPicPr>
          <p:cNvPr id="81" name="图形 80" descr="标记">
            <a:extLst>
              <a:ext uri="{FF2B5EF4-FFF2-40B4-BE49-F238E27FC236}">
                <a16:creationId xmlns:a16="http://schemas.microsoft.com/office/drawing/2014/main" id="{15952241-4802-4A31-B014-26AED3192CF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60400" y="5453381"/>
            <a:ext cx="914400" cy="914400"/>
          </a:xfrm>
          <a:prstGeom prst="rect">
            <a:avLst/>
          </a:prstGeom>
        </p:spPr>
      </p:pic>
      <p:pic>
        <p:nvPicPr>
          <p:cNvPr id="83" name="图形 82" descr="南美洲">
            <a:extLst>
              <a:ext uri="{FF2B5EF4-FFF2-40B4-BE49-F238E27FC236}">
                <a16:creationId xmlns:a16="http://schemas.microsoft.com/office/drawing/2014/main" id="{736F5F6E-8E5A-4325-B0E6-687CC4D9DD7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757680" y="5453381"/>
            <a:ext cx="914400" cy="914400"/>
          </a:xfrm>
          <a:prstGeom prst="rect">
            <a:avLst/>
          </a:prstGeom>
        </p:spPr>
      </p:pic>
      <p:pic>
        <p:nvPicPr>
          <p:cNvPr id="85" name="图形 84" descr="北美">
            <a:extLst>
              <a:ext uri="{FF2B5EF4-FFF2-40B4-BE49-F238E27FC236}">
                <a16:creationId xmlns:a16="http://schemas.microsoft.com/office/drawing/2014/main" id="{464AC821-D8ED-4E1F-BB39-B9A27B5C2DE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854960" y="5453381"/>
            <a:ext cx="914400" cy="914400"/>
          </a:xfrm>
          <a:prstGeom prst="rect">
            <a:avLst/>
          </a:prstGeom>
        </p:spPr>
      </p:pic>
      <p:pic>
        <p:nvPicPr>
          <p:cNvPr id="87" name="图形 86" descr="欧洲">
            <a:extLst>
              <a:ext uri="{FF2B5EF4-FFF2-40B4-BE49-F238E27FC236}">
                <a16:creationId xmlns:a16="http://schemas.microsoft.com/office/drawing/2014/main" id="{B06C60AF-AA15-47EB-AFBD-1DD18D7D48D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952240" y="5453381"/>
            <a:ext cx="914400" cy="914400"/>
          </a:xfrm>
          <a:prstGeom prst="rect">
            <a:avLst/>
          </a:prstGeom>
        </p:spPr>
      </p:pic>
      <p:pic>
        <p:nvPicPr>
          <p:cNvPr id="89" name="图形 88" descr="澳大利亚">
            <a:extLst>
              <a:ext uri="{FF2B5EF4-FFF2-40B4-BE49-F238E27FC236}">
                <a16:creationId xmlns:a16="http://schemas.microsoft.com/office/drawing/2014/main" id="{CB06D081-D692-4A1D-9EAA-1A806901D9A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049520" y="5453381"/>
            <a:ext cx="914400" cy="914400"/>
          </a:xfrm>
          <a:prstGeom prst="rect">
            <a:avLst/>
          </a:prstGeom>
        </p:spPr>
      </p:pic>
      <p:pic>
        <p:nvPicPr>
          <p:cNvPr id="91" name="图形 90" descr="亚洲">
            <a:extLst>
              <a:ext uri="{FF2B5EF4-FFF2-40B4-BE49-F238E27FC236}">
                <a16:creationId xmlns:a16="http://schemas.microsoft.com/office/drawing/2014/main" id="{5408BCAC-F315-4426-B43D-F2FD2859CAD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146800" y="5453381"/>
            <a:ext cx="914400" cy="914400"/>
          </a:xfrm>
          <a:prstGeom prst="rect">
            <a:avLst/>
          </a:prstGeom>
        </p:spPr>
      </p:pic>
      <p:pic>
        <p:nvPicPr>
          <p:cNvPr id="93" name="图形 92" descr="南极洲">
            <a:extLst>
              <a:ext uri="{FF2B5EF4-FFF2-40B4-BE49-F238E27FC236}">
                <a16:creationId xmlns:a16="http://schemas.microsoft.com/office/drawing/2014/main" id="{BFDB406F-85B5-4303-83E3-07E16B43773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44080" y="5453381"/>
            <a:ext cx="914400" cy="914400"/>
          </a:xfrm>
          <a:prstGeom prst="rect">
            <a:avLst/>
          </a:prstGeom>
        </p:spPr>
      </p:pic>
      <p:pic>
        <p:nvPicPr>
          <p:cNvPr id="95" name="图形 94" descr="非洲">
            <a:extLst>
              <a:ext uri="{FF2B5EF4-FFF2-40B4-BE49-F238E27FC236}">
                <a16:creationId xmlns:a16="http://schemas.microsoft.com/office/drawing/2014/main" id="{831F4C09-9810-40C6-B1FB-D345F8F569B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341361" y="5453381"/>
            <a:ext cx="914400" cy="914400"/>
          </a:xfrm>
          <a:prstGeom prst="rect">
            <a:avLst/>
          </a:prstGeom>
        </p:spPr>
      </p:pic>
      <p:pic>
        <p:nvPicPr>
          <p:cNvPr id="97" name="图形 96" descr="固定">
            <a:extLst>
              <a:ext uri="{FF2B5EF4-FFF2-40B4-BE49-F238E27FC236}">
                <a16:creationId xmlns:a16="http://schemas.microsoft.com/office/drawing/2014/main" id="{563AB81C-FF96-42B3-8B95-02F121960F8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438639" y="5453381"/>
            <a:ext cx="914400" cy="914400"/>
          </a:xfrm>
          <a:prstGeom prst="rect">
            <a:avLst/>
          </a:prstGeom>
        </p:spPr>
      </p:pic>
      <p:pic>
        <p:nvPicPr>
          <p:cNvPr id="99" name="图形 98" descr="罗盘">
            <a:extLst>
              <a:ext uri="{FF2B5EF4-FFF2-40B4-BE49-F238E27FC236}">
                <a16:creationId xmlns:a16="http://schemas.microsoft.com/office/drawing/2014/main" id="{07F9781B-E749-4D80-BFE3-A9D8F3165C4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535920" y="5453381"/>
            <a:ext cx="914400" cy="914400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3E7F8816-2120-47D9-9208-A96EDBDB1120}"/>
              </a:ext>
            </a:extLst>
          </p:cNvPr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建筑类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314210F-D4F2-40D7-832B-3D804F977FD7}"/>
              </a:ext>
            </a:extLst>
          </p:cNvPr>
          <p:cNvSpPr txBox="1"/>
          <p:nvPr/>
        </p:nvSpPr>
        <p:spPr>
          <a:xfrm>
            <a:off x="660400" y="363438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位置类</a:t>
            </a:r>
          </a:p>
        </p:txBody>
      </p:sp>
    </p:spTree>
    <p:extLst>
      <p:ext uri="{BB962C8B-B14F-4D97-AF65-F5344CB8AC3E}">
        <p14:creationId xmlns:p14="http://schemas.microsoft.com/office/powerpoint/2010/main" val="2103519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宇航员">
            <a:extLst>
              <a:ext uri="{FF2B5EF4-FFF2-40B4-BE49-F238E27FC236}">
                <a16:creationId xmlns:a16="http://schemas.microsoft.com/office/drawing/2014/main" id="{71FAEF25-3F8D-4738-B300-B3908208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农民">
            <a:extLst>
              <a:ext uri="{FF2B5EF4-FFF2-40B4-BE49-F238E27FC236}">
                <a16:creationId xmlns:a16="http://schemas.microsoft.com/office/drawing/2014/main" id="{FDD23EDF-AF87-40DB-AEFA-02B17B347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厨师">
            <a:extLst>
              <a:ext uri="{FF2B5EF4-FFF2-40B4-BE49-F238E27FC236}">
                <a16:creationId xmlns:a16="http://schemas.microsoft.com/office/drawing/2014/main" id="{D03359DB-9C48-429D-B3FC-D092DEE34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服务员">
            <a:extLst>
              <a:ext uri="{FF2B5EF4-FFF2-40B4-BE49-F238E27FC236}">
                <a16:creationId xmlns:a16="http://schemas.microsoft.com/office/drawing/2014/main" id="{F5472566-71B3-4C0A-B7BF-F0953D7D4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牛仔">
            <a:extLst>
              <a:ext uri="{FF2B5EF4-FFF2-40B4-BE49-F238E27FC236}">
                <a16:creationId xmlns:a16="http://schemas.microsoft.com/office/drawing/2014/main" id="{8F2FB47C-0B41-4F09-8A63-30C9C8F38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士兵">
            <a:extLst>
              <a:ext uri="{FF2B5EF4-FFF2-40B4-BE49-F238E27FC236}">
                <a16:creationId xmlns:a16="http://schemas.microsoft.com/office/drawing/2014/main" id="{C1DD68EB-9B81-4A32-B1D0-F6E444E05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侦探">
            <a:extLst>
              <a:ext uri="{FF2B5EF4-FFF2-40B4-BE49-F238E27FC236}">
                <a16:creationId xmlns:a16="http://schemas.microsoft.com/office/drawing/2014/main" id="{05107B6C-73DE-41A7-9695-ED7983E412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警察">
            <a:extLst>
              <a:ext uri="{FF2B5EF4-FFF2-40B4-BE49-F238E27FC236}">
                <a16:creationId xmlns:a16="http://schemas.microsoft.com/office/drawing/2014/main" id="{EB980F8B-7199-4DE5-A75E-5CFEDFB63C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4136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消防员">
            <a:extLst>
              <a:ext uri="{FF2B5EF4-FFF2-40B4-BE49-F238E27FC236}">
                <a16:creationId xmlns:a16="http://schemas.microsoft.com/office/drawing/2014/main" id="{50D9E29F-66B5-4C72-8D41-2EE5CDAF36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38640" y="1130300"/>
            <a:ext cx="914400" cy="914400"/>
          </a:xfrm>
          <a:prstGeom prst="rect">
            <a:avLst/>
          </a:prstGeom>
        </p:spPr>
      </p:pic>
      <p:pic>
        <p:nvPicPr>
          <p:cNvPr id="25" name="图形 24" descr="管理员">
            <a:extLst>
              <a:ext uri="{FF2B5EF4-FFF2-40B4-BE49-F238E27FC236}">
                <a16:creationId xmlns:a16="http://schemas.microsoft.com/office/drawing/2014/main" id="{DB81BC70-BF28-4942-A089-2444CEC252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7" name="图形 26" descr="DJ">
            <a:extLst>
              <a:ext uri="{FF2B5EF4-FFF2-40B4-BE49-F238E27FC236}">
                <a16:creationId xmlns:a16="http://schemas.microsoft.com/office/drawing/2014/main" id="{9578AB62-C3DE-4213-B60E-0B37B9271E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9" name="图形 28" descr="指挥">
            <a:extLst>
              <a:ext uri="{FF2B5EF4-FFF2-40B4-BE49-F238E27FC236}">
                <a16:creationId xmlns:a16="http://schemas.microsoft.com/office/drawing/2014/main" id="{65AF4B21-9AA9-4386-B6F3-EDCFFB6E8B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31" name="图形 30" descr="艺术家">
            <a:extLst>
              <a:ext uri="{FF2B5EF4-FFF2-40B4-BE49-F238E27FC236}">
                <a16:creationId xmlns:a16="http://schemas.microsoft.com/office/drawing/2014/main" id="{D01983EA-C31C-4D10-9C3D-3F8B40D702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33" name="图形 32" descr="法官">
            <a:extLst>
              <a:ext uri="{FF2B5EF4-FFF2-40B4-BE49-F238E27FC236}">
                <a16:creationId xmlns:a16="http://schemas.microsoft.com/office/drawing/2014/main" id="{AFD6CDE9-F173-44EC-9072-EFFBBC51DE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35" name="图形 34" descr="科学家">
            <a:extLst>
              <a:ext uri="{FF2B5EF4-FFF2-40B4-BE49-F238E27FC236}">
                <a16:creationId xmlns:a16="http://schemas.microsoft.com/office/drawing/2014/main" id="{83C060F6-D945-4EB5-BA5D-E11EE956F93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37" name="图形 36" descr="教授">
            <a:extLst>
              <a:ext uri="{FF2B5EF4-FFF2-40B4-BE49-F238E27FC236}">
                <a16:creationId xmlns:a16="http://schemas.microsoft.com/office/drawing/2014/main" id="{A654BB7F-A02A-4ACC-A297-15CF29DBDA5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39" name="图形 38" descr="办公室职员">
            <a:extLst>
              <a:ext uri="{FF2B5EF4-FFF2-40B4-BE49-F238E27FC236}">
                <a16:creationId xmlns:a16="http://schemas.microsoft.com/office/drawing/2014/main" id="{AE0D4D00-7568-4C5A-9956-2BCE1A03BED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41" name="图形 40" descr="程序员">
            <a:extLst>
              <a:ext uri="{FF2B5EF4-FFF2-40B4-BE49-F238E27FC236}">
                <a16:creationId xmlns:a16="http://schemas.microsoft.com/office/drawing/2014/main" id="{360BD251-4127-4C80-A8BB-A842582C67F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41360" y="2227580"/>
            <a:ext cx="914400" cy="914400"/>
          </a:xfrm>
          <a:prstGeom prst="rect">
            <a:avLst/>
          </a:prstGeom>
        </p:spPr>
      </p:pic>
      <p:pic>
        <p:nvPicPr>
          <p:cNvPr id="43" name="图形 42" descr="指示">
            <a:extLst>
              <a:ext uri="{FF2B5EF4-FFF2-40B4-BE49-F238E27FC236}">
                <a16:creationId xmlns:a16="http://schemas.microsoft.com/office/drawing/2014/main" id="{5B95F0F0-17CE-48CE-BB36-FAA712A11B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38640" y="2227580"/>
            <a:ext cx="914400" cy="914400"/>
          </a:xfrm>
          <a:prstGeom prst="rect">
            <a:avLst/>
          </a:prstGeom>
        </p:spPr>
      </p:pic>
      <p:pic>
        <p:nvPicPr>
          <p:cNvPr id="45" name="图形 44" descr="医生">
            <a:extLst>
              <a:ext uri="{FF2B5EF4-FFF2-40B4-BE49-F238E27FC236}">
                <a16:creationId xmlns:a16="http://schemas.microsoft.com/office/drawing/2014/main" id="{27ED933F-0150-4CAD-B390-D4222470B95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47" name="图形 46" descr="兽医">
            <a:extLst>
              <a:ext uri="{FF2B5EF4-FFF2-40B4-BE49-F238E27FC236}">
                <a16:creationId xmlns:a16="http://schemas.microsoft.com/office/drawing/2014/main" id="{37AF07C5-920D-4671-9EFF-4F8ECF57AAF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49" name="图形 48" descr="建筑工人">
            <a:extLst>
              <a:ext uri="{FF2B5EF4-FFF2-40B4-BE49-F238E27FC236}">
                <a16:creationId xmlns:a16="http://schemas.microsoft.com/office/drawing/2014/main" id="{71C79498-222B-48F9-817D-E72139BCB91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51" name="图形 50" descr="电气">
            <a:extLst>
              <a:ext uri="{FF2B5EF4-FFF2-40B4-BE49-F238E27FC236}">
                <a16:creationId xmlns:a16="http://schemas.microsoft.com/office/drawing/2014/main" id="{4DA0E650-29DD-4986-91F9-F1217E4F00E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53" name="图形 52" descr="焊工">
            <a:extLst>
              <a:ext uri="{FF2B5EF4-FFF2-40B4-BE49-F238E27FC236}">
                <a16:creationId xmlns:a16="http://schemas.microsoft.com/office/drawing/2014/main" id="{B214690C-D112-45FB-A4C1-4BA70BF004E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E6A740C7-4A9C-439A-8F8E-E7255F6DEE2B}"/>
              </a:ext>
            </a:extLst>
          </p:cNvPr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职业类</a:t>
            </a:r>
          </a:p>
        </p:txBody>
      </p:sp>
    </p:spTree>
    <p:extLst>
      <p:ext uri="{BB962C8B-B14F-4D97-AF65-F5344CB8AC3E}">
        <p14:creationId xmlns:p14="http://schemas.microsoft.com/office/powerpoint/2010/main" val="23596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1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B63FAF-1258-422A-8DA0-180F884451D8}"/>
              </a:ext>
            </a:extLst>
          </p:cNvPr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4EBD5E4-F67C-4A59-B0AF-AE043C7A6B4D}"/>
                </a:ext>
              </a:extLst>
            </p:cNvPr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E301D"/>
                  </a:solidFill>
                  <a:latin typeface="+mn-ea"/>
                </a:rPr>
                <a:t>请在此输入有关于工作概述的相关说明，以便于观众更好的理解，输入文字时可以直接复制，粘贴时请选择右键只保留文本。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F5A85F9-2650-4040-A7D7-37B7B796B08F}"/>
                </a:ext>
              </a:extLst>
            </p:cNvPr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年度工作概述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5F4AFD8-E5EF-4397-ABA4-239E57222923}"/>
                </a:ext>
              </a:extLst>
            </p:cNvPr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200" dirty="0">
                  <a:latin typeface="+mn-ea"/>
                </a:rPr>
                <a:t>Overview Of Annual Work</a:t>
              </a:r>
              <a:endParaRPr lang="zh-CN" altLang="en-US" sz="1200" dirty="0">
                <a:latin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0D68EDA-7CB5-4AD1-8A2B-5268873E7A75}"/>
              </a:ext>
            </a:extLst>
          </p:cNvPr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01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85B705-54BE-43E5-9D06-84FB29D83974}"/>
              </a:ext>
            </a:extLst>
          </p:cNvPr>
          <p:cNvSpPr txBox="1"/>
          <p:nvPr/>
        </p:nvSpPr>
        <p:spPr>
          <a:xfrm>
            <a:off x="660400" y="3423273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409634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B23B721F-FF74-4000-AE5A-2C7D955C5620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AC12186-FD24-4E45-A370-7CDBCADE68DD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01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7718437-7107-4119-A6FE-44B4F76D876F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年度工作概述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BD75FC9-0DDB-452C-B880-0846766D550D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1B0F540-5304-4E51-A31D-C3100C96A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F304AC3-D3C7-4330-9931-61E959FFA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17C40B6-DB63-4381-BFFD-7320C21EC5CE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F2F1CA6-CF44-4F6D-A37B-942DA2783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486BD607-89A9-4EDF-9FB3-A900618D3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5B09E13F-FC50-49FF-8B05-2D220204DD7E}"/>
              </a:ext>
            </a:extLst>
          </p:cNvPr>
          <p:cNvSpPr txBox="1"/>
          <p:nvPr/>
        </p:nvSpPr>
        <p:spPr>
          <a:xfrm>
            <a:off x="694804" y="2360800"/>
            <a:ext cx="5401195" cy="9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2EB358B-4C22-4DD7-83BD-3DE4B09F8D40}"/>
              </a:ext>
            </a:extLst>
          </p:cNvPr>
          <p:cNvCxnSpPr/>
          <p:nvPr/>
        </p:nvCxnSpPr>
        <p:spPr>
          <a:xfrm>
            <a:off x="694805" y="2103526"/>
            <a:ext cx="7025612" cy="0"/>
          </a:xfrm>
          <a:prstGeom prst="line">
            <a:avLst/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52183AA-4A1B-4F0A-ACA0-7C54D29B6FAC}"/>
              </a:ext>
            </a:extLst>
          </p:cNvPr>
          <p:cNvSpPr/>
          <p:nvPr/>
        </p:nvSpPr>
        <p:spPr>
          <a:xfrm>
            <a:off x="6509031" y="1174764"/>
            <a:ext cx="5008204" cy="50082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4000" dirty="0">
              <a:solidFill>
                <a:schemeClr val="accent2"/>
              </a:solidFill>
            </a:endParaRPr>
          </a:p>
        </p:txBody>
      </p: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E47954C7-270D-4A8D-92A4-E7E848F9D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261070"/>
              </p:ext>
            </p:extLst>
          </p:nvPr>
        </p:nvGraphicFramePr>
        <p:xfrm>
          <a:off x="5300517" y="1203790"/>
          <a:ext cx="7425232" cy="4950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FF01E3D8-910A-4E67-B240-23AAAFC0AE77}"/>
              </a:ext>
            </a:extLst>
          </p:cNvPr>
          <p:cNvSpPr txBox="1"/>
          <p:nvPr/>
        </p:nvSpPr>
        <p:spPr>
          <a:xfrm>
            <a:off x="694805" y="1549791"/>
            <a:ext cx="2124364" cy="3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01 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市场调研工作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D16D7C-01A7-4C31-867E-197922B862DB}"/>
              </a:ext>
            </a:extLst>
          </p:cNvPr>
          <p:cNvSpPr txBox="1"/>
          <p:nvPr/>
        </p:nvSpPr>
        <p:spPr>
          <a:xfrm>
            <a:off x="8407707" y="2979360"/>
            <a:ext cx="1210854" cy="13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tx2"/>
                </a:solidFill>
                <a:latin typeface="+mj-ea"/>
                <a:ea typeface="+mj-ea"/>
              </a:rPr>
              <a:t>调研数据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F087553-2A3C-4D7F-AF01-391899EAF889}"/>
              </a:ext>
            </a:extLst>
          </p:cNvPr>
          <p:cNvSpPr txBox="1"/>
          <p:nvPr/>
        </p:nvSpPr>
        <p:spPr>
          <a:xfrm>
            <a:off x="694804" y="3596437"/>
            <a:ext cx="5401195" cy="9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E79100B-675E-4169-AE4B-D370DAABF0E8}"/>
              </a:ext>
            </a:extLst>
          </p:cNvPr>
          <p:cNvGrpSpPr/>
          <p:nvPr/>
        </p:nvGrpSpPr>
        <p:grpSpPr>
          <a:xfrm>
            <a:off x="694804" y="4808819"/>
            <a:ext cx="5745753" cy="1043646"/>
            <a:chOff x="694804" y="5043280"/>
            <a:chExt cx="5745753" cy="104364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CC17B41-0E5C-4602-9DFD-2D531668444A}"/>
                </a:ext>
              </a:extLst>
            </p:cNvPr>
            <p:cNvGrpSpPr/>
            <p:nvPr/>
          </p:nvGrpSpPr>
          <p:grpSpPr>
            <a:xfrm>
              <a:off x="694804" y="5043280"/>
              <a:ext cx="1484603" cy="1043646"/>
              <a:chOff x="694804" y="5043280"/>
              <a:chExt cx="1484603" cy="1043646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FBAE172-48B6-4632-8C18-4D101CBB269C}"/>
                  </a:ext>
                </a:extLst>
              </p:cNvPr>
              <p:cNvSpPr txBox="1"/>
              <p:nvPr/>
            </p:nvSpPr>
            <p:spPr>
              <a:xfrm>
                <a:off x="694804" y="5043280"/>
                <a:ext cx="14846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L" panose="00020600040101010101" pitchFamily="18" charset="-122"/>
                  </a:rPr>
                  <a:t>60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L" panose="00020600040101010101" pitchFamily="18" charset="-122"/>
                  </a:rPr>
                  <a:t>%</a:t>
                </a:r>
                <a:endParaRPr lang="zh-CN" altLang="en-US" sz="2000" dirty="0">
                  <a:solidFill>
                    <a:schemeClr val="tx2"/>
                  </a:solidFill>
                  <a:latin typeface="+mj-ea"/>
                  <a:ea typeface="+mj-ea"/>
                  <a:cs typeface="阿里巴巴普惠体 L" panose="00020600040101010101" pitchFamily="18" charset="-122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B0A49ED4-E801-4D46-85B5-84A64C4DEA0B}"/>
                  </a:ext>
                </a:extLst>
              </p:cNvPr>
              <p:cNvSpPr txBox="1"/>
              <p:nvPr/>
            </p:nvSpPr>
            <p:spPr>
              <a:xfrm>
                <a:off x="720349" y="5791781"/>
                <a:ext cx="1433513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pc="12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市场占有率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327115D-85F7-452F-B125-F8ADF61A10A0}"/>
                </a:ext>
              </a:extLst>
            </p:cNvPr>
            <p:cNvGrpSpPr/>
            <p:nvPr/>
          </p:nvGrpSpPr>
          <p:grpSpPr>
            <a:xfrm>
              <a:off x="2825379" y="5043280"/>
              <a:ext cx="1484603" cy="1043646"/>
              <a:chOff x="2193339" y="5043280"/>
              <a:chExt cx="1484603" cy="1043646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965A4BD-4B87-4BCF-BBE1-78A5D32EF1DA}"/>
                  </a:ext>
                </a:extLst>
              </p:cNvPr>
              <p:cNvSpPr txBox="1"/>
              <p:nvPr/>
            </p:nvSpPr>
            <p:spPr>
              <a:xfrm>
                <a:off x="2193339" y="5043280"/>
                <a:ext cx="14846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L" panose="00020600040101010101" pitchFamily="18" charset="-122"/>
                  </a:rPr>
                  <a:t>74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L" panose="00020600040101010101" pitchFamily="18" charset="-122"/>
                  </a:rPr>
                  <a:t>%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6D43C56-CEE4-4CC6-9649-9A059FC4851E}"/>
                  </a:ext>
                </a:extLst>
              </p:cNvPr>
              <p:cNvSpPr txBox="1"/>
              <p:nvPr/>
            </p:nvSpPr>
            <p:spPr>
              <a:xfrm>
                <a:off x="2218884" y="5791781"/>
                <a:ext cx="1433513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pc="12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市场渗透率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3FEDB28-18F9-4405-808E-3EB7D11F3054}"/>
                </a:ext>
              </a:extLst>
            </p:cNvPr>
            <p:cNvGrpSpPr/>
            <p:nvPr/>
          </p:nvGrpSpPr>
          <p:grpSpPr>
            <a:xfrm>
              <a:off x="4955954" y="5043280"/>
              <a:ext cx="1484603" cy="1043646"/>
              <a:chOff x="3691874" y="5043280"/>
              <a:chExt cx="1484603" cy="1043646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76D534-B9A5-4AEE-9415-3EE7D09C2A73}"/>
                  </a:ext>
                </a:extLst>
              </p:cNvPr>
              <p:cNvSpPr txBox="1"/>
              <p:nvPr/>
            </p:nvSpPr>
            <p:spPr>
              <a:xfrm>
                <a:off x="3691874" y="5043280"/>
                <a:ext cx="14846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L" panose="00020600040101010101" pitchFamily="18" charset="-122"/>
                  </a:rPr>
                  <a:t>46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L" panose="00020600040101010101" pitchFamily="18" charset="-122"/>
                  </a:rPr>
                  <a:t>%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821ED3F-B4E8-49E5-A573-4E458B017DC4}"/>
                  </a:ext>
                </a:extLst>
              </p:cNvPr>
              <p:cNvSpPr txBox="1"/>
              <p:nvPr/>
            </p:nvSpPr>
            <p:spPr>
              <a:xfrm>
                <a:off x="3717419" y="5791781"/>
                <a:ext cx="1433513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pc="120" dirty="0">
                    <a:solidFill>
                      <a:schemeClr val="tx2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同期增长率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42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122DEFCD-7B8F-4E8D-93D1-BBDFA8D7A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059339"/>
              </p:ext>
            </p:extLst>
          </p:nvPr>
        </p:nvGraphicFramePr>
        <p:xfrm>
          <a:off x="0" y="3934984"/>
          <a:ext cx="3802498" cy="2534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F66BFC-DC14-48BA-AFC3-69CC100D2265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08F1F73-00EF-4605-8C22-C07A0E82D5E6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01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6C27C8-DCCF-45E1-8518-7B82359BA35A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年度工作概述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C6568F6-8F0B-4111-A15E-718A8E8C866E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7A4579AC-9C73-49D9-BA32-0F155F874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7F104F03-C066-4DE7-B0F0-98D0469EBF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7D8415A-A52A-469B-B9A1-A529FACD2D7D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4A0C42E-28B5-4F16-A36D-598DD132F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192BA48-278A-486A-9F61-A2F53AD0C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6" name="图表 55">
            <a:extLst>
              <a:ext uri="{FF2B5EF4-FFF2-40B4-BE49-F238E27FC236}">
                <a16:creationId xmlns:a16="http://schemas.microsoft.com/office/drawing/2014/main" id="{4D08A621-664B-49BF-9889-B70566A69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876432"/>
              </p:ext>
            </p:extLst>
          </p:nvPr>
        </p:nvGraphicFramePr>
        <p:xfrm>
          <a:off x="0" y="1213643"/>
          <a:ext cx="3802498" cy="2534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CCC27E7D-3CF4-4FEC-88E2-C5AFA074C187}"/>
              </a:ext>
            </a:extLst>
          </p:cNvPr>
          <p:cNvSpPr txBox="1"/>
          <p:nvPr/>
        </p:nvSpPr>
        <p:spPr>
          <a:xfrm>
            <a:off x="1578085" y="4837991"/>
            <a:ext cx="646331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E301D"/>
                </a:solidFill>
                <a:latin typeface="+mj-ea"/>
                <a:ea typeface="+mj-ea"/>
              </a:rPr>
              <a:t>推广</a:t>
            </a:r>
            <a:endParaRPr lang="en-US" altLang="zh-CN" b="1" dirty="0">
              <a:solidFill>
                <a:srgbClr val="0E301D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E301D"/>
                </a:solidFill>
                <a:latin typeface="+mj-ea"/>
                <a:ea typeface="+mj-ea"/>
              </a:rPr>
              <a:t>数据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DDE3E0-D893-4A3E-B57C-E0CE68A1FD39}"/>
              </a:ext>
            </a:extLst>
          </p:cNvPr>
          <p:cNvSpPr txBox="1"/>
          <p:nvPr/>
        </p:nvSpPr>
        <p:spPr>
          <a:xfrm>
            <a:off x="3492457" y="5102574"/>
            <a:ext cx="7571142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请在此输入有关于工作概述的相关说明，以便于观众更好的理解，输入文字时可以直接复制，粘贴时请选择右键只保留文本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ED7B242-3858-4C3C-8E72-DD4754F85E2C}"/>
              </a:ext>
            </a:extLst>
          </p:cNvPr>
          <p:cNvSpPr txBox="1"/>
          <p:nvPr/>
        </p:nvSpPr>
        <p:spPr>
          <a:xfrm>
            <a:off x="3492457" y="4157085"/>
            <a:ext cx="212436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03 </a:t>
            </a:r>
          </a:p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产品推广工作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C765B3B-7A35-439A-A983-6BE64CAC0798}"/>
              </a:ext>
            </a:extLst>
          </p:cNvPr>
          <p:cNvSpPr txBox="1"/>
          <p:nvPr/>
        </p:nvSpPr>
        <p:spPr>
          <a:xfrm>
            <a:off x="1578085" y="2116650"/>
            <a:ext cx="646331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E301D"/>
                </a:solidFill>
                <a:latin typeface="+mj-ea"/>
                <a:ea typeface="+mj-ea"/>
              </a:rPr>
              <a:t>宣传</a:t>
            </a:r>
            <a:endParaRPr lang="en-US" altLang="zh-CN" b="1" dirty="0">
              <a:solidFill>
                <a:srgbClr val="0E301D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0E301D"/>
                </a:solidFill>
                <a:latin typeface="+mj-ea"/>
                <a:ea typeface="+mj-ea"/>
              </a:rPr>
              <a:t>数据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118E20F-E4E1-4AEE-92F3-395E0B592CD7}"/>
              </a:ext>
            </a:extLst>
          </p:cNvPr>
          <p:cNvSpPr txBox="1"/>
          <p:nvPr/>
        </p:nvSpPr>
        <p:spPr>
          <a:xfrm>
            <a:off x="3492457" y="2381233"/>
            <a:ext cx="7571142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请在此输入有关于工作概述的相关说明，以便于观众更好的理解，输入文字时可以直接复制，粘贴时请选择右键只保留文本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947495D-5B5D-493C-9902-97CC013C809D}"/>
              </a:ext>
            </a:extLst>
          </p:cNvPr>
          <p:cNvSpPr txBox="1"/>
          <p:nvPr/>
        </p:nvSpPr>
        <p:spPr>
          <a:xfrm>
            <a:off x="3492457" y="1429728"/>
            <a:ext cx="212436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02 </a:t>
            </a:r>
          </a:p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市场宣传工作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2B2083C-0915-4F7F-A903-5E8FBBF7A272}"/>
              </a:ext>
            </a:extLst>
          </p:cNvPr>
          <p:cNvSpPr txBox="1"/>
          <p:nvPr/>
        </p:nvSpPr>
        <p:spPr>
          <a:xfrm>
            <a:off x="5756857" y="4156670"/>
            <a:ext cx="12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12</a:t>
            </a:r>
            <a:r>
              <a:rPr lang="en-US" altLang="zh-CN" sz="11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%</a:t>
            </a:r>
            <a:endParaRPr lang="zh-CN" altLang="en-US" sz="1100" dirty="0">
              <a:solidFill>
                <a:schemeClr val="tx2"/>
              </a:solidFill>
              <a:latin typeface="+mj-ea"/>
              <a:ea typeface="+mj-ea"/>
              <a:cs typeface="阿里巴巴普惠体 L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4615E1E8-C74E-4974-9AC3-07A3DB07DBAE}"/>
              </a:ext>
            </a:extLst>
          </p:cNvPr>
          <p:cNvSpPr txBox="1"/>
          <p:nvPr/>
        </p:nvSpPr>
        <p:spPr>
          <a:xfrm>
            <a:off x="5778861" y="4562593"/>
            <a:ext cx="1234823" cy="23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spc="120" dirty="0">
                <a:solidFill>
                  <a:schemeClr val="tx2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市场占有率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5308303-2A0B-44AA-A967-6DE915C586CB}"/>
              </a:ext>
            </a:extLst>
          </p:cNvPr>
          <p:cNvSpPr txBox="1"/>
          <p:nvPr/>
        </p:nvSpPr>
        <p:spPr>
          <a:xfrm>
            <a:off x="7592127" y="4156670"/>
            <a:ext cx="12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15</a:t>
            </a:r>
            <a:r>
              <a:rPr lang="en-US" altLang="zh-CN" sz="11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%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36DF6B3-C05A-45B7-A809-745E0A062B8F}"/>
              </a:ext>
            </a:extLst>
          </p:cNvPr>
          <p:cNvSpPr txBox="1"/>
          <p:nvPr/>
        </p:nvSpPr>
        <p:spPr>
          <a:xfrm>
            <a:off x="7614131" y="4562593"/>
            <a:ext cx="1234823" cy="23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spc="120" dirty="0">
                <a:solidFill>
                  <a:schemeClr val="tx2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市场渗透率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BCFFBC7-56A4-4C44-AE69-FF663DFBA643}"/>
              </a:ext>
            </a:extLst>
          </p:cNvPr>
          <p:cNvSpPr txBox="1"/>
          <p:nvPr/>
        </p:nvSpPr>
        <p:spPr>
          <a:xfrm>
            <a:off x="9427396" y="4156670"/>
            <a:ext cx="12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8</a:t>
            </a:r>
            <a:r>
              <a:rPr lang="en-US" altLang="zh-CN" sz="11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%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922474F-C9C8-42BB-8EEE-A1386A5E4F33}"/>
              </a:ext>
            </a:extLst>
          </p:cNvPr>
          <p:cNvSpPr txBox="1"/>
          <p:nvPr/>
        </p:nvSpPr>
        <p:spPr>
          <a:xfrm>
            <a:off x="9449400" y="4562593"/>
            <a:ext cx="1234823" cy="23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spc="120" dirty="0">
                <a:solidFill>
                  <a:schemeClr val="tx2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同期增长率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C100146-A33E-4C61-BEE0-A63FD5B2DF4A}"/>
              </a:ext>
            </a:extLst>
          </p:cNvPr>
          <p:cNvSpPr txBox="1"/>
          <p:nvPr/>
        </p:nvSpPr>
        <p:spPr>
          <a:xfrm>
            <a:off x="5756857" y="1435329"/>
            <a:ext cx="12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21</a:t>
            </a:r>
            <a:r>
              <a:rPr lang="en-US" altLang="zh-CN" sz="11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%</a:t>
            </a:r>
            <a:endParaRPr lang="zh-CN" altLang="en-US" sz="1100" dirty="0">
              <a:solidFill>
                <a:schemeClr val="tx2"/>
              </a:solidFill>
              <a:latin typeface="+mj-ea"/>
              <a:ea typeface="+mj-ea"/>
              <a:cs typeface="阿里巴巴普惠体 L" panose="00020600040101010101" pitchFamily="18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2A92C4B-6798-4E5B-BC1F-0E8351C6A3DC}"/>
              </a:ext>
            </a:extLst>
          </p:cNvPr>
          <p:cNvSpPr txBox="1"/>
          <p:nvPr/>
        </p:nvSpPr>
        <p:spPr>
          <a:xfrm>
            <a:off x="5778861" y="1835236"/>
            <a:ext cx="1234823" cy="23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spc="120" dirty="0">
                <a:solidFill>
                  <a:schemeClr val="tx2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市场占有率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DD539C6-F8F2-4167-987E-2F3CFD0B63D0}"/>
              </a:ext>
            </a:extLst>
          </p:cNvPr>
          <p:cNvSpPr txBox="1"/>
          <p:nvPr/>
        </p:nvSpPr>
        <p:spPr>
          <a:xfrm>
            <a:off x="7592127" y="1435329"/>
            <a:ext cx="12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48</a:t>
            </a:r>
            <a:r>
              <a:rPr lang="en-US" altLang="zh-CN" sz="11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%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FE2CE27-2F5B-4E9F-AFC0-17C7F30A8683}"/>
              </a:ext>
            </a:extLst>
          </p:cNvPr>
          <p:cNvSpPr txBox="1"/>
          <p:nvPr/>
        </p:nvSpPr>
        <p:spPr>
          <a:xfrm>
            <a:off x="7614131" y="1835236"/>
            <a:ext cx="1234823" cy="23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spc="120" dirty="0">
                <a:solidFill>
                  <a:schemeClr val="tx2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市场渗透率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4892869-8F2D-4151-9B75-D0195165994F}"/>
              </a:ext>
            </a:extLst>
          </p:cNvPr>
          <p:cNvSpPr txBox="1"/>
          <p:nvPr/>
        </p:nvSpPr>
        <p:spPr>
          <a:xfrm>
            <a:off x="9427396" y="1435329"/>
            <a:ext cx="127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15</a:t>
            </a:r>
            <a:r>
              <a:rPr lang="en-US" altLang="zh-CN" sz="1100" dirty="0">
                <a:solidFill>
                  <a:schemeClr val="tx2"/>
                </a:solidFill>
                <a:latin typeface="+mj-ea"/>
                <a:ea typeface="+mj-ea"/>
                <a:cs typeface="阿里巴巴普惠体 L" panose="00020600040101010101" pitchFamily="18" charset="-122"/>
              </a:rPr>
              <a:t>%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F6865AE-B0AC-4B0E-A8CA-59F73B59A4C8}"/>
              </a:ext>
            </a:extLst>
          </p:cNvPr>
          <p:cNvSpPr txBox="1"/>
          <p:nvPr/>
        </p:nvSpPr>
        <p:spPr>
          <a:xfrm>
            <a:off x="9449400" y="1835236"/>
            <a:ext cx="1234823" cy="23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spc="120" dirty="0">
                <a:solidFill>
                  <a:schemeClr val="tx2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同期增长率</a:t>
            </a:r>
          </a:p>
        </p:txBody>
      </p:sp>
    </p:spTree>
    <p:extLst>
      <p:ext uri="{BB962C8B-B14F-4D97-AF65-F5344CB8AC3E}">
        <p14:creationId xmlns:p14="http://schemas.microsoft.com/office/powerpoint/2010/main" val="211854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4004562-B6AD-4C09-BD47-70D0A815141D}"/>
              </a:ext>
            </a:extLst>
          </p:cNvPr>
          <p:cNvSpPr/>
          <p:nvPr/>
        </p:nvSpPr>
        <p:spPr>
          <a:xfrm>
            <a:off x="713740" y="1677053"/>
            <a:ext cx="3329941" cy="4558648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ED88F91-67E2-44FF-BD81-FBA1F8167C5A}"/>
              </a:ext>
            </a:extLst>
          </p:cNvPr>
          <p:cNvSpPr/>
          <p:nvPr/>
        </p:nvSpPr>
        <p:spPr>
          <a:xfrm>
            <a:off x="4431030" y="1677053"/>
            <a:ext cx="3329941" cy="4558648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F56896F-0726-4ED5-AAEC-3C1AE72035A9}"/>
              </a:ext>
            </a:extLst>
          </p:cNvPr>
          <p:cNvSpPr/>
          <p:nvPr/>
        </p:nvSpPr>
        <p:spPr>
          <a:xfrm>
            <a:off x="8148320" y="1677053"/>
            <a:ext cx="3329941" cy="4558648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38DDA61D-5F61-4918-8437-BA798293F0AA}"/>
              </a:ext>
            </a:extLst>
          </p:cNvPr>
          <p:cNvSpPr txBox="1"/>
          <p:nvPr/>
        </p:nvSpPr>
        <p:spPr>
          <a:xfrm>
            <a:off x="1165860" y="4091599"/>
            <a:ext cx="2425700" cy="142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65E6191D-7E8E-41BD-922F-EF930415802C}"/>
              </a:ext>
            </a:extLst>
          </p:cNvPr>
          <p:cNvSpPr>
            <a:spLocks/>
          </p:cNvSpPr>
          <p:nvPr/>
        </p:nvSpPr>
        <p:spPr>
          <a:xfrm>
            <a:off x="1417320" y="3259193"/>
            <a:ext cx="1922780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CD2D7F-2846-425E-8A39-B3BE8D1E4AEF}"/>
              </a:ext>
            </a:extLst>
          </p:cNvPr>
          <p:cNvSpPr txBox="1"/>
          <p:nvPr/>
        </p:nvSpPr>
        <p:spPr>
          <a:xfrm>
            <a:off x="1780894" y="3333503"/>
            <a:ext cx="1221776" cy="3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营销策划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2AD5B97-BF0A-4FF4-99E9-C0758CBCA15F}"/>
              </a:ext>
            </a:extLst>
          </p:cNvPr>
          <p:cNvSpPr txBox="1"/>
          <p:nvPr/>
        </p:nvSpPr>
        <p:spPr>
          <a:xfrm>
            <a:off x="4883150" y="4091599"/>
            <a:ext cx="2425700" cy="142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AA354CC-9EFD-4453-93BB-526FF691BB7A}"/>
              </a:ext>
            </a:extLst>
          </p:cNvPr>
          <p:cNvSpPr txBox="1"/>
          <p:nvPr/>
        </p:nvSpPr>
        <p:spPr>
          <a:xfrm>
            <a:off x="8600440" y="4091599"/>
            <a:ext cx="2425700" cy="142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D07DBB2-85FF-49B7-9AF6-84723BED4ADB}"/>
              </a:ext>
            </a:extLst>
          </p:cNvPr>
          <p:cNvSpPr/>
          <p:nvPr/>
        </p:nvSpPr>
        <p:spPr>
          <a:xfrm>
            <a:off x="1889760" y="1981551"/>
            <a:ext cx="977900" cy="97789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3BEA9FD-9A2F-4A8D-BD01-7052C035C069}"/>
              </a:ext>
            </a:extLst>
          </p:cNvPr>
          <p:cNvSpPr txBox="1"/>
          <p:nvPr/>
        </p:nvSpPr>
        <p:spPr>
          <a:xfrm>
            <a:off x="1889760" y="2192293"/>
            <a:ext cx="97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42</a:t>
            </a:r>
            <a:r>
              <a:rPr lang="en-US" altLang="zh-CN" sz="1400" b="1" dirty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A5AC8CEE-A478-45BF-B22B-77FCA2E0FF02}"/>
              </a:ext>
            </a:extLst>
          </p:cNvPr>
          <p:cNvSpPr/>
          <p:nvPr/>
        </p:nvSpPr>
        <p:spPr>
          <a:xfrm>
            <a:off x="5607050" y="1981551"/>
            <a:ext cx="977900" cy="97789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50C03AFB-B227-4FDE-8900-DF157548CCAC}"/>
              </a:ext>
            </a:extLst>
          </p:cNvPr>
          <p:cNvSpPr txBox="1"/>
          <p:nvPr/>
        </p:nvSpPr>
        <p:spPr>
          <a:xfrm>
            <a:off x="5607050" y="2192293"/>
            <a:ext cx="97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58</a:t>
            </a:r>
            <a:r>
              <a:rPr lang="en-US" altLang="zh-CN" sz="1400" b="1" dirty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834BF664-DD15-40C0-B7C7-C10B5A1B8F44}"/>
              </a:ext>
            </a:extLst>
          </p:cNvPr>
          <p:cNvSpPr/>
          <p:nvPr/>
        </p:nvSpPr>
        <p:spPr>
          <a:xfrm>
            <a:off x="9324340" y="1981551"/>
            <a:ext cx="977900" cy="97789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810CF77-42FF-4E7F-B048-CB78BBEDA90D}"/>
              </a:ext>
            </a:extLst>
          </p:cNvPr>
          <p:cNvSpPr txBox="1"/>
          <p:nvPr/>
        </p:nvSpPr>
        <p:spPr>
          <a:xfrm>
            <a:off x="9324340" y="2192293"/>
            <a:ext cx="97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74</a:t>
            </a:r>
            <a:r>
              <a:rPr lang="en-US" altLang="zh-CN" sz="1400" b="1" dirty="0">
                <a:solidFill>
                  <a:schemeClr val="accent1"/>
                </a:solidFill>
                <a:latin typeface="+mj-ea"/>
                <a:ea typeface="+mj-ea"/>
              </a:rPr>
              <a:t>%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89FE994B-C549-4989-B1BF-7FAFC6F123AD}"/>
              </a:ext>
            </a:extLst>
          </p:cNvPr>
          <p:cNvSpPr>
            <a:spLocks/>
          </p:cNvSpPr>
          <p:nvPr/>
        </p:nvSpPr>
        <p:spPr>
          <a:xfrm>
            <a:off x="5134610" y="3259193"/>
            <a:ext cx="1922780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5B04577B-BCCE-474E-A005-058A8A980F30}"/>
              </a:ext>
            </a:extLst>
          </p:cNvPr>
          <p:cNvSpPr txBox="1"/>
          <p:nvPr/>
        </p:nvSpPr>
        <p:spPr>
          <a:xfrm>
            <a:off x="5498184" y="3333503"/>
            <a:ext cx="1221776" cy="3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用户调研</a:t>
            </a: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1B19F82C-289D-47BB-99D9-93C74269C0C6}"/>
              </a:ext>
            </a:extLst>
          </p:cNvPr>
          <p:cNvSpPr>
            <a:spLocks/>
          </p:cNvSpPr>
          <p:nvPr/>
        </p:nvSpPr>
        <p:spPr>
          <a:xfrm>
            <a:off x="8851900" y="3259193"/>
            <a:ext cx="1922780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93E735B2-F356-4914-81A7-E45B8035C1DB}"/>
              </a:ext>
            </a:extLst>
          </p:cNvPr>
          <p:cNvSpPr txBox="1"/>
          <p:nvPr/>
        </p:nvSpPr>
        <p:spPr>
          <a:xfrm>
            <a:off x="9215474" y="3333503"/>
            <a:ext cx="1221776" cy="3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需求管理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932CB5C-1F3B-44FF-9A9F-7FE93EEF2F49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6CA8FED-980A-4996-9EBC-B2DC823933E8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01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4F7B8A4-8F76-4DC8-8B5B-5ABB4C354CB9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年度工作概述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AB4C196-BF85-492C-BBC2-C3418A0B55E9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B8E6A016-C78D-4A02-AA47-A5AE482DC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1D1FA028-9E9B-4B3A-A1A9-A43B7A3B2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CDE51A2-C9C4-480D-8F7B-383C72FB8CAB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1956E2F-5D2D-4987-BEA8-3E04C5BDE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3745184B-FD69-4D31-819A-15F3DED67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976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3530D24-8C00-4C1B-87B8-F1190549FBD3}"/>
              </a:ext>
            </a:extLst>
          </p:cNvPr>
          <p:cNvSpPr/>
          <p:nvPr/>
        </p:nvSpPr>
        <p:spPr>
          <a:xfrm>
            <a:off x="1139484" y="1602117"/>
            <a:ext cx="4532725" cy="4633584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5881398-616A-4ABA-892F-A366B5FE4C44}"/>
              </a:ext>
            </a:extLst>
          </p:cNvPr>
          <p:cNvSpPr/>
          <p:nvPr/>
        </p:nvSpPr>
        <p:spPr>
          <a:xfrm>
            <a:off x="6547437" y="1602117"/>
            <a:ext cx="4532725" cy="4633584"/>
          </a:xfrm>
          <a:custGeom>
            <a:avLst/>
            <a:gdLst/>
            <a:ahLst/>
            <a:cxnLst/>
            <a:rect l="0" t="0" r="0" b="0"/>
            <a:pathLst>
              <a:path w="3329941" h="4558648">
                <a:moveTo>
                  <a:pt x="0" y="0"/>
                </a:moveTo>
                <a:lnTo>
                  <a:pt x="3311940" y="0"/>
                </a:lnTo>
                <a:cubicBezTo>
                  <a:pt x="3321876" y="0"/>
                  <a:pt x="3329940" y="8064"/>
                  <a:pt x="3329940" y="18000"/>
                </a:cubicBezTo>
                <a:lnTo>
                  <a:pt x="3329940" y="4540647"/>
                </a:lnTo>
                <a:cubicBezTo>
                  <a:pt x="3329940" y="4550583"/>
                  <a:pt x="3321876" y="4558647"/>
                  <a:pt x="3311940" y="4558647"/>
                </a:cubicBezTo>
                <a:lnTo>
                  <a:pt x="0" y="4558647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58A29FA8-CD9A-4CE1-9E63-89AF0B3FEB42}"/>
              </a:ext>
            </a:extLst>
          </p:cNvPr>
          <p:cNvSpPr>
            <a:spLocks/>
          </p:cNvSpPr>
          <p:nvPr/>
        </p:nvSpPr>
        <p:spPr>
          <a:xfrm>
            <a:off x="2361184" y="1872909"/>
            <a:ext cx="2034032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3111FED-7ABE-417E-AC93-531F7A056E4A}"/>
              </a:ext>
            </a:extLst>
          </p:cNvPr>
          <p:cNvGrpSpPr/>
          <p:nvPr/>
        </p:nvGrpSpPr>
        <p:grpSpPr>
          <a:xfrm>
            <a:off x="2608722" y="1947219"/>
            <a:ext cx="1538956" cy="384042"/>
            <a:chOff x="1675999" y="2437360"/>
            <a:chExt cx="1538956" cy="384042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1292376-7B3E-4EC2-A3F1-A3F1FFE672D2}"/>
                </a:ext>
              </a:extLst>
            </p:cNvPr>
            <p:cNvSpPr txBox="1"/>
            <p:nvPr/>
          </p:nvSpPr>
          <p:spPr>
            <a:xfrm>
              <a:off x="2003085" y="2437360"/>
              <a:ext cx="1211870" cy="3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数据分析</a:t>
              </a:r>
            </a:p>
          </p:txBody>
        </p:sp>
        <p:pic>
          <p:nvPicPr>
            <p:cNvPr id="85" name="图形 84" descr="文档">
              <a:extLst>
                <a:ext uri="{FF2B5EF4-FFF2-40B4-BE49-F238E27FC236}">
                  <a16:creationId xmlns:a16="http://schemas.microsoft.com/office/drawing/2014/main" id="{FE485C7A-0032-4CFF-9FCE-25FAA1E201D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5999" y="2465839"/>
              <a:ext cx="327085" cy="327085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11381DD-238F-421D-A76D-F249FA0CF22D}"/>
              </a:ext>
            </a:extLst>
          </p:cNvPr>
          <p:cNvSpPr txBox="1"/>
          <p:nvPr/>
        </p:nvSpPr>
        <p:spPr>
          <a:xfrm>
            <a:off x="1435394" y="2685111"/>
            <a:ext cx="3885612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96E35279-0E08-4D12-A55E-EE2E9CAEF065}"/>
              </a:ext>
            </a:extLst>
          </p:cNvPr>
          <p:cNvSpPr>
            <a:spLocks/>
          </p:cNvSpPr>
          <p:nvPr/>
        </p:nvSpPr>
        <p:spPr>
          <a:xfrm>
            <a:off x="7796784" y="4076798"/>
            <a:ext cx="2034032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3E0FA83-632E-4FB7-877B-7908CE6F8E2C}"/>
              </a:ext>
            </a:extLst>
          </p:cNvPr>
          <p:cNvSpPr txBox="1"/>
          <p:nvPr/>
        </p:nvSpPr>
        <p:spPr>
          <a:xfrm>
            <a:off x="8371408" y="4151108"/>
            <a:ext cx="1211870" cy="3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竞争分析</a:t>
            </a:r>
          </a:p>
        </p:txBody>
      </p:sp>
      <p:pic>
        <p:nvPicPr>
          <p:cNvPr id="109" name="图形 108" descr="文档">
            <a:extLst>
              <a:ext uri="{FF2B5EF4-FFF2-40B4-BE49-F238E27FC236}">
                <a16:creationId xmlns:a16="http://schemas.microsoft.com/office/drawing/2014/main" id="{D4EA41BD-F487-494A-A17E-F27CF05429D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4322" y="4179587"/>
            <a:ext cx="327085" cy="327085"/>
          </a:xfrm>
          <a:prstGeom prst="rect">
            <a:avLst/>
          </a:prstGeom>
        </p:spPr>
      </p:pic>
      <p:sp>
        <p:nvSpPr>
          <p:cNvPr id="105" name="文本框 104">
            <a:extLst>
              <a:ext uri="{FF2B5EF4-FFF2-40B4-BE49-F238E27FC236}">
                <a16:creationId xmlns:a16="http://schemas.microsoft.com/office/drawing/2014/main" id="{EAD81AB0-90F9-4890-A4AB-DB6141E489A4}"/>
              </a:ext>
            </a:extLst>
          </p:cNvPr>
          <p:cNvSpPr txBox="1"/>
          <p:nvPr/>
        </p:nvSpPr>
        <p:spPr>
          <a:xfrm>
            <a:off x="6870994" y="4889000"/>
            <a:ext cx="3885612" cy="955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0E301D"/>
                </a:solidFill>
                <a:latin typeface="+mn-ea"/>
              </a:rPr>
              <a:t>请在此输入有关于工作概述的相关说明，以便于观众更好的理解，输入文字时可以直接复制，粘贴时请选择右键只保留文本。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FE7331-6181-4E77-A4D1-CD85D735D3A2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E608285-D656-45EF-BB3E-8F03F1C4C532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01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401FF8-797C-4884-B7C6-048787A0EEC3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年度工作概述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4347AD5-A594-4E60-8893-380CCC77A4B9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3164D56-A805-46AB-AD3F-11BA9C551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80168D5-9867-4405-82BE-3C18E7D74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1A5D420-BBD5-4665-8C1C-C43224689E57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31CD8D0D-9416-4DD9-BB2A-46B6588F4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0F3D87FD-F25A-4152-9B61-B72F02F434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 descr="桌子上放着笔记本电脑&#10;&#10;描述已自动生成">
            <a:extLst>
              <a:ext uri="{FF2B5EF4-FFF2-40B4-BE49-F238E27FC236}">
                <a16:creationId xmlns:a16="http://schemas.microsoft.com/office/drawing/2014/main" id="{58845EBB-988B-4376-B994-4220F96D6BD5}"/>
              </a:ext>
            </a:extLst>
          </p:cNvPr>
          <p:cNvPicPr>
            <a:picLocks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6" b="25922"/>
          <a:stretch/>
        </p:blipFill>
        <p:spPr>
          <a:xfrm>
            <a:off x="6575083" y="1602117"/>
            <a:ext cx="4532725" cy="1898064"/>
          </a:xfrm>
          <a:prstGeom prst="rect">
            <a:avLst/>
          </a:prstGeom>
        </p:spPr>
      </p:pic>
      <p:pic>
        <p:nvPicPr>
          <p:cNvPr id="9" name="图片 8" descr="桌子上有一些广告&#10;&#10;中度可信度描述已自动生成">
            <a:extLst>
              <a:ext uri="{FF2B5EF4-FFF2-40B4-BE49-F238E27FC236}">
                <a16:creationId xmlns:a16="http://schemas.microsoft.com/office/drawing/2014/main" id="{B3249559-316F-450F-AE09-F8E2D028801C}"/>
              </a:ext>
            </a:extLst>
          </p:cNvPr>
          <p:cNvPicPr>
            <a:picLocks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0" b="26140"/>
          <a:stretch/>
        </p:blipFill>
        <p:spPr>
          <a:xfrm>
            <a:off x="1139484" y="4076798"/>
            <a:ext cx="4532725" cy="18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0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B63FAF-1258-422A-8DA0-180F884451D8}"/>
              </a:ext>
            </a:extLst>
          </p:cNvPr>
          <p:cNvGrpSpPr/>
          <p:nvPr/>
        </p:nvGrpSpPr>
        <p:grpSpPr>
          <a:xfrm>
            <a:off x="5976627" y="2326746"/>
            <a:ext cx="4641058" cy="2204508"/>
            <a:chOff x="5770111" y="2470354"/>
            <a:chExt cx="4641058" cy="220450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4EBD5E4-F67C-4A59-B0AF-AE043C7A6B4D}"/>
                </a:ext>
              </a:extLst>
            </p:cNvPr>
            <p:cNvSpPr txBox="1"/>
            <p:nvPr/>
          </p:nvSpPr>
          <p:spPr>
            <a:xfrm>
              <a:off x="5770111" y="3827386"/>
              <a:ext cx="4641058" cy="84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E301D"/>
                  </a:solidFill>
                  <a:latin typeface="+mn-ea"/>
                </a:rPr>
                <a:t>请在此输入有关于工作业绩的相关说明，以便于观众更好的理解，输入文字时可以直接复制，粘贴时请选择右键只保留文本。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F5A85F9-2650-4040-A7D7-37B7B796B08F}"/>
                </a:ext>
              </a:extLst>
            </p:cNvPr>
            <p:cNvSpPr txBox="1"/>
            <p:nvPr/>
          </p:nvSpPr>
          <p:spPr>
            <a:xfrm>
              <a:off x="5770111" y="2470354"/>
              <a:ext cx="46410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latin typeface="+mj-ea"/>
                  <a:ea typeface="+mj-ea"/>
                </a:rPr>
                <a:t>工作业绩概况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5F4AFD8-E5EF-4397-ABA4-239E57222923}"/>
                </a:ext>
              </a:extLst>
            </p:cNvPr>
            <p:cNvSpPr txBox="1"/>
            <p:nvPr/>
          </p:nvSpPr>
          <p:spPr>
            <a:xfrm>
              <a:off x="5770111" y="3327823"/>
              <a:ext cx="4641058" cy="29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200" dirty="0">
                  <a:latin typeface="+mn-ea"/>
                </a:rPr>
                <a:t>Overview of job performance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A0D68EDA-7CB5-4AD1-8A2B-5268873E7A75}"/>
              </a:ext>
            </a:extLst>
          </p:cNvPr>
          <p:cNvSpPr txBox="1"/>
          <p:nvPr/>
        </p:nvSpPr>
        <p:spPr>
          <a:xfrm>
            <a:off x="660400" y="2326732"/>
            <a:ext cx="223138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en-US" altLang="zh-CN" sz="5400" dirty="0">
                <a:ln w="6350">
                  <a:solidFill>
                    <a:schemeClr val="tx2"/>
                  </a:solidFill>
                </a:ln>
                <a:noFill/>
                <a:effectLst/>
                <a:ea typeface="微软雅黑" panose="020B0503020204020204" pitchFamily="34" charset="-122"/>
              </a:rPr>
              <a:t>Part 02</a:t>
            </a:r>
            <a:endParaRPr lang="zh-CN" altLang="en-US" sz="5400" dirty="0">
              <a:ln w="6350">
                <a:solidFill>
                  <a:schemeClr val="tx2"/>
                </a:solidFill>
              </a:ln>
              <a:noFill/>
              <a:effectLst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85B705-54BE-43E5-9D06-84FB29D83974}"/>
              </a:ext>
            </a:extLst>
          </p:cNvPr>
          <p:cNvSpPr txBox="1"/>
          <p:nvPr/>
        </p:nvSpPr>
        <p:spPr>
          <a:xfrm>
            <a:off x="657995" y="3423273"/>
            <a:ext cx="339035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dist"/>
            <a:r>
              <a:rPr lang="zh-CN" altLang="en-US" sz="6600" b="1" dirty="0">
                <a:ln w="6350">
                  <a:solidFill>
                    <a:schemeClr val="tx2"/>
                  </a:solidFill>
                </a:ln>
                <a:noFill/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283288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86759D97-1574-4B55-AB60-6265669E4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843813"/>
              </p:ext>
            </p:extLst>
          </p:nvPr>
        </p:nvGraphicFramePr>
        <p:xfrm>
          <a:off x="551385" y="1740353"/>
          <a:ext cx="5544615" cy="472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66A1FBB-9A19-4906-A62E-8DA1AFD64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752799"/>
              </p:ext>
            </p:extLst>
          </p:nvPr>
        </p:nvGraphicFramePr>
        <p:xfrm>
          <a:off x="5408222" y="1029845"/>
          <a:ext cx="4011908" cy="2538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38FBA3C-2EF3-4ED6-A2F3-6CD6A82628BD}"/>
              </a:ext>
            </a:extLst>
          </p:cNvPr>
          <p:cNvSpPr>
            <a:spLocks/>
          </p:cNvSpPr>
          <p:nvPr/>
        </p:nvSpPr>
        <p:spPr>
          <a:xfrm>
            <a:off x="1869562" y="1501378"/>
            <a:ext cx="2908260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63A848-6293-45E3-9541-EF21B8A06B96}"/>
              </a:ext>
            </a:extLst>
          </p:cNvPr>
          <p:cNvGrpSpPr/>
          <p:nvPr/>
        </p:nvGrpSpPr>
        <p:grpSpPr>
          <a:xfrm>
            <a:off x="2091670" y="1575688"/>
            <a:ext cx="2464044" cy="384042"/>
            <a:chOff x="1894439" y="2437360"/>
            <a:chExt cx="2464044" cy="38404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98E3B0C-5CF5-475C-8208-E9D7721EB4D0}"/>
                </a:ext>
              </a:extLst>
            </p:cNvPr>
            <p:cNvSpPr txBox="1"/>
            <p:nvPr/>
          </p:nvSpPr>
          <p:spPr>
            <a:xfrm>
              <a:off x="2133443" y="2437360"/>
              <a:ext cx="2225040" cy="3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同期业务数据对比</a:t>
              </a:r>
            </a:p>
          </p:txBody>
        </p:sp>
        <p:pic>
          <p:nvPicPr>
            <p:cNvPr id="21" name="图形 20" descr="文档">
              <a:extLst>
                <a:ext uri="{FF2B5EF4-FFF2-40B4-BE49-F238E27FC236}">
                  <a16:creationId xmlns:a16="http://schemas.microsoft.com/office/drawing/2014/main" id="{1656D353-9A54-454E-A969-E7821C4F997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4439" y="2465839"/>
              <a:ext cx="327085" cy="327085"/>
            </a:xfrm>
            <a:prstGeom prst="rect">
              <a:avLst/>
            </a:prstGeom>
            <a:effectLst>
              <a:outerShdw blurRad="889000" dist="444500" dir="5400000" algn="t" rotWithShape="0">
                <a:schemeClr val="tx1">
                  <a:alpha val="20000"/>
                </a:schemeClr>
              </a:outerShdw>
            </a:effectLst>
          </p:spPr>
        </p:pic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305D32D-780D-4793-8F12-2D58321F99B1}"/>
              </a:ext>
            </a:extLst>
          </p:cNvPr>
          <p:cNvSpPr>
            <a:spLocks/>
          </p:cNvSpPr>
          <p:nvPr/>
        </p:nvSpPr>
        <p:spPr>
          <a:xfrm>
            <a:off x="8617643" y="1602117"/>
            <a:ext cx="2034032" cy="532662"/>
          </a:xfrm>
          <a:prstGeom prst="roundRect">
            <a:avLst>
              <a:gd name="adj" fmla="val 37194"/>
            </a:avLst>
          </a:prstGeom>
          <a:solidFill>
            <a:schemeClr val="bg1"/>
          </a:solidFill>
          <a:ln>
            <a:noFill/>
          </a:ln>
          <a:effectLst>
            <a:outerShdw blurRad="889000" dist="444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0ADDEB3-CF1B-4CEB-8275-78D0F52C4C40}"/>
              </a:ext>
            </a:extLst>
          </p:cNvPr>
          <p:cNvGrpSpPr/>
          <p:nvPr/>
        </p:nvGrpSpPr>
        <p:grpSpPr>
          <a:xfrm>
            <a:off x="8865181" y="1676427"/>
            <a:ext cx="1538956" cy="384042"/>
            <a:chOff x="1675999" y="2437360"/>
            <a:chExt cx="1538956" cy="38404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65613BB-2B9B-4DE1-B2D2-8CCA2C407C7C}"/>
                </a:ext>
              </a:extLst>
            </p:cNvPr>
            <p:cNvSpPr txBox="1"/>
            <p:nvPr/>
          </p:nvSpPr>
          <p:spPr>
            <a:xfrm>
              <a:off x="2003085" y="2437360"/>
              <a:ext cx="1211870" cy="3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数据分析</a:t>
              </a:r>
            </a:p>
          </p:txBody>
        </p:sp>
        <p:pic>
          <p:nvPicPr>
            <p:cNvPr id="27" name="图形 26" descr="文档">
              <a:extLst>
                <a:ext uri="{FF2B5EF4-FFF2-40B4-BE49-F238E27FC236}">
                  <a16:creationId xmlns:a16="http://schemas.microsoft.com/office/drawing/2014/main" id="{5A333C36-CA53-4F3D-A898-379D59F239F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5999" y="2465839"/>
              <a:ext cx="327085" cy="327085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548DF32-52FC-4D23-AF91-03AACC076FB1}"/>
              </a:ext>
            </a:extLst>
          </p:cNvPr>
          <p:cNvSpPr txBox="1"/>
          <p:nvPr/>
        </p:nvSpPr>
        <p:spPr>
          <a:xfrm>
            <a:off x="8562350" y="2274063"/>
            <a:ext cx="2725410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E301D"/>
                </a:solidFill>
                <a:latin typeface="+mn-ea"/>
              </a:rPr>
              <a:t>请在此输入有关于工作业务的相关说明，以便于观众更好的理解，输入文字时可以直接复制，粘贴时请选择右键只保留文本。</a:t>
            </a:r>
            <a:endParaRPr lang="en-US" altLang="zh-CN" sz="1200" dirty="0">
              <a:solidFill>
                <a:srgbClr val="0E301D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0870B6-9957-4A18-98C5-32D57BEE6740}"/>
              </a:ext>
            </a:extLst>
          </p:cNvPr>
          <p:cNvGrpSpPr/>
          <p:nvPr/>
        </p:nvGrpSpPr>
        <p:grpSpPr>
          <a:xfrm>
            <a:off x="1600200" y="280461"/>
            <a:ext cx="8974493" cy="630941"/>
            <a:chOff x="1600200" y="2354561"/>
            <a:chExt cx="8974493" cy="63094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4B490D-3A76-4639-A629-FCF5C7DD380D}"/>
                </a:ext>
              </a:extLst>
            </p:cNvPr>
            <p:cNvSpPr txBox="1"/>
            <p:nvPr/>
          </p:nvSpPr>
          <p:spPr>
            <a:xfrm>
              <a:off x="4929673" y="2354561"/>
              <a:ext cx="2332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300" dirty="0">
                  <a:gradFill flip="none" rotWithShape="1">
                    <a:gsLst>
                      <a:gs pos="17000">
                        <a:schemeClr val="bg2">
                          <a:lumMod val="75000"/>
                          <a:alpha val="0"/>
                        </a:schemeClr>
                      </a:gs>
                      <a:gs pos="100000">
                        <a:schemeClr val="bg2">
                          <a:lumMod val="75000"/>
                          <a:alpha val="8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02</a:t>
              </a:r>
              <a:endParaRPr lang="zh-CN" altLang="en-US" sz="3200" spc="300" dirty="0">
                <a:gradFill flip="none" rotWithShape="1">
                  <a:gsLst>
                    <a:gs pos="17000">
                      <a:schemeClr val="bg2">
                        <a:lumMod val="75000"/>
                        <a:alpha val="0"/>
                      </a:schemeClr>
                    </a:gs>
                    <a:gs pos="100000">
                      <a:schemeClr val="bg2">
                        <a:lumMod val="75000"/>
                        <a:alpha val="8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B9094AD-44AB-4FF4-8526-3F72B3815C93}"/>
                </a:ext>
              </a:extLst>
            </p:cNvPr>
            <p:cNvSpPr txBox="1"/>
            <p:nvPr/>
          </p:nvSpPr>
          <p:spPr>
            <a:xfrm>
              <a:off x="5064968" y="2585392"/>
              <a:ext cx="2062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阿里巴巴普惠体 H" panose="00020600040101010101" pitchFamily="18" charset="-122"/>
                </a:rPr>
                <a:t>工作业绩概况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3467D80-FD1E-45A7-B683-99C554041852}"/>
                </a:ext>
              </a:extLst>
            </p:cNvPr>
            <p:cNvGrpSpPr/>
            <p:nvPr/>
          </p:nvGrpSpPr>
          <p:grpSpPr>
            <a:xfrm>
              <a:off x="1600200" y="2816225"/>
              <a:ext cx="3464767" cy="0"/>
              <a:chOff x="1600200" y="3048873"/>
              <a:chExt cx="3464767" cy="0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11376EA-1419-47EC-A95A-95A26C21D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447CA929-6A2C-4B68-A8E8-9275A739F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8C78D25-F8F2-4D6B-A231-008F190A45F0}"/>
                </a:ext>
              </a:extLst>
            </p:cNvPr>
            <p:cNvGrpSpPr/>
            <p:nvPr/>
          </p:nvGrpSpPr>
          <p:grpSpPr>
            <a:xfrm flipH="1">
              <a:off x="7109926" y="2816225"/>
              <a:ext cx="3464767" cy="0"/>
              <a:chOff x="1600200" y="3048873"/>
              <a:chExt cx="3464767" cy="0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2C01EFF-8118-4886-B03D-C5308E32C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0200" y="3048873"/>
                <a:ext cx="3464767" cy="0"/>
              </a:xfrm>
              <a:prstGeom prst="line">
                <a:avLst/>
              </a:prstGeom>
              <a:ln cap="rnd">
                <a:solidFill>
                  <a:schemeClr val="tx2">
                    <a:lumMod val="10000"/>
                    <a:lumOff val="90000"/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9E361BA-1376-43D2-85E1-42927E2AC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3048873"/>
                <a:ext cx="1121617" cy="0"/>
              </a:xfrm>
              <a:prstGeom prst="line">
                <a:avLst/>
              </a:prstGeom>
              <a:ln w="15875" cap="rnd">
                <a:gradFill flip="none" rotWithShape="1">
                  <a:gsLst>
                    <a:gs pos="0">
                      <a:schemeClr val="tx2">
                        <a:lumMod val="10000"/>
                        <a:lumOff val="90000"/>
                      </a:schemeClr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round/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4B353095-8393-4BEB-A35E-78FED5B8E6DF}"/>
              </a:ext>
            </a:extLst>
          </p:cNvPr>
          <p:cNvSpPr txBox="1"/>
          <p:nvPr/>
        </p:nvSpPr>
        <p:spPr>
          <a:xfrm>
            <a:off x="6466856" y="5166771"/>
            <a:ext cx="4820904" cy="84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请在此输入有关于工作业务的相关说明，以便于观众更好的理解，输入文字时可以直接复制，粘贴时请选择右键只保留文本。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0642138-CEFF-45F5-98F0-7C2989DFC4E0}"/>
              </a:ext>
            </a:extLst>
          </p:cNvPr>
          <p:cNvSpPr txBox="1"/>
          <p:nvPr/>
        </p:nvSpPr>
        <p:spPr>
          <a:xfrm>
            <a:off x="6466856" y="4014972"/>
            <a:ext cx="4820904" cy="847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E301D"/>
                </a:solidFill>
                <a:latin typeface="+mn-ea"/>
              </a:rPr>
              <a:t>请在此输入有关于工作业务的相关说明，以便于观众更好的理解，输入文字时可以直接复制，粘贴时请选择右键只保留文本。</a:t>
            </a:r>
            <a:endParaRPr lang="en-US" altLang="zh-CN" sz="1400" dirty="0">
              <a:solidFill>
                <a:srgbClr val="0E30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9320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Wide&quot;,&quot;Name&quot;:&quot;宽&quot;,&quot;Kind&quot;:&quot;System&quot;,&quot;OldGuidesSetting&quot;:{&quot;HeaderHeight&quot;:15.0,&quot;FooterHeight&quot;:9.0,&quot;SideMargin&quot;:5.5,&quot;TopMargin&quot;:0.0,&quot;BottomMargin&quot;:0.0,&quot;IntervalMargin&quot;:2.5}}"/>
</p:tagLst>
</file>

<file path=ppt/theme/theme1.xml><?xml version="1.0" encoding="utf-8"?>
<a:theme xmlns:a="http://schemas.openxmlformats.org/drawingml/2006/main" name="1_Office 主题​​">
  <a:themeElements>
    <a:clrScheme name="ShapeShift's Grayscal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393939"/>
      </a:accent1>
      <a:accent2>
        <a:srgbClr val="5A5A5A"/>
      </a:accent2>
      <a:accent3>
        <a:srgbClr val="7B7B7B"/>
      </a:accent3>
      <a:accent4>
        <a:srgbClr val="9C9C9C"/>
      </a:accent4>
      <a:accent5>
        <a:srgbClr val="BDBDBD"/>
      </a:accent5>
      <a:accent6>
        <a:srgbClr val="DFDFDF"/>
      </a:accent6>
      <a:hlink>
        <a:srgbClr val="5B9BD5"/>
      </a:hlink>
      <a:folHlink>
        <a:srgbClr val="70AD47"/>
      </a:folHlink>
    </a:clrScheme>
    <a:fontScheme name="微软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wrap="square" rtlCol="0" anchor="ctr">
        <a:noAutofit/>
      </a:bodyPr>
      <a:lstStyle>
        <a:defPPr algn="ctr">
          <a:defRPr sz="3200" dirty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just">
          <a:lnSpc>
            <a:spcPct val="120000"/>
          </a:lnSpc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常用主题.pptx" id="{D1C13821-6DD0-42B8-950A-1393E17F124B}" vid="{2CDB9E82-33BC-40DC-83E0-240F89790561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0DD"/>
      </a:accent1>
      <a:accent2>
        <a:srgbClr val="1B9AEE"/>
      </a:accent2>
      <a:accent3>
        <a:srgbClr val="E4E6EA"/>
      </a:accent3>
      <a:accent4>
        <a:srgbClr val="FFD772"/>
      </a:accent4>
      <a:accent5>
        <a:srgbClr val="A1DFFF"/>
      </a:accent5>
      <a:accent6>
        <a:srgbClr val="FFD8E9"/>
      </a:accent6>
      <a:hlink>
        <a:srgbClr val="F84D4D"/>
      </a:hlink>
      <a:folHlink>
        <a:srgbClr val="BFBFBF"/>
      </a:folHlink>
    </a:clrScheme>
    <a:fontScheme name="cupm0qeb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0060DD"/>
    </a:accent1>
    <a:accent2>
      <a:srgbClr val="1B9AEE"/>
    </a:accent2>
    <a:accent3>
      <a:srgbClr val="E4E6EA"/>
    </a:accent3>
    <a:accent4>
      <a:srgbClr val="FFD772"/>
    </a:accent4>
    <a:accent5>
      <a:srgbClr val="A1DFFF"/>
    </a:accent5>
    <a:accent6>
      <a:srgbClr val="FFD8E9"/>
    </a:accent6>
    <a:hlink>
      <a:srgbClr val="F84D4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0060DD"/>
    </a:accent1>
    <a:accent2>
      <a:srgbClr val="1B9AEE"/>
    </a:accent2>
    <a:accent3>
      <a:srgbClr val="E4E6EA"/>
    </a:accent3>
    <a:accent4>
      <a:srgbClr val="FFD772"/>
    </a:accent4>
    <a:accent5>
      <a:srgbClr val="A1DFFF"/>
    </a:accent5>
    <a:accent6>
      <a:srgbClr val="FFD8E9"/>
    </a:accent6>
    <a:hlink>
      <a:srgbClr val="F84D4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0060DD"/>
    </a:accent1>
    <a:accent2>
      <a:srgbClr val="1B9AEE"/>
    </a:accent2>
    <a:accent3>
      <a:srgbClr val="E4E6EA"/>
    </a:accent3>
    <a:accent4>
      <a:srgbClr val="FFD772"/>
    </a:accent4>
    <a:accent5>
      <a:srgbClr val="A1DFFF"/>
    </a:accent5>
    <a:accent6>
      <a:srgbClr val="FFD8E9"/>
    </a:accent6>
    <a:hlink>
      <a:srgbClr val="F84D4D"/>
    </a:hlink>
    <a:folHlink>
      <a:srgbClr val="BFBFBF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11725</TotalTime>
  <Words>1633</Words>
  <Application>Microsoft Office PowerPoint</Application>
  <PresentationFormat>宽屏</PresentationFormat>
  <Paragraphs>228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微软雅黑</vt:lpstr>
      <vt:lpstr>Arial</vt:lpstr>
      <vt:lpstr>1_Office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鑫</dc:creator>
  <cp:lastModifiedBy>红宇 方</cp:lastModifiedBy>
  <cp:revision>4</cp:revision>
  <dcterms:created xsi:type="dcterms:W3CDTF">2021-09-28T15:05:31Z</dcterms:created>
  <dcterms:modified xsi:type="dcterms:W3CDTF">2024-05-04T13:53:25Z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ContentBits">
    <vt:lpwstr>0</vt:lpwstr>
  </property>
  <property fmtid="{D5CDD505-2E9C-101B-9397-08002B2CF9AE}" pid="4" name="MSIP_Label_f42aa342-8706-4288-bd11-ebb85995028c_SetDate">
    <vt:lpwstr>2021-09-29T05:22:45Z</vt:lpwstr>
  </property>
  <property fmtid="{D5CDD505-2E9C-101B-9397-08002B2CF9AE}" pid="5" name="MSIP_Label_f42aa342-8706-4288-bd11-ebb85995028c_ActionId">
    <vt:lpwstr>fa34b972-6cb6-416a-9cc2-5f074293d483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Method">
    <vt:lpwstr>Standard</vt:lpwstr>
  </property>
</Properties>
</file>